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8" r:id="rId2"/>
    <p:sldId id="259" r:id="rId3"/>
  </p:sldIdLst>
  <p:sldSz cx="12192000" cy="6858000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000" autoAdjust="0"/>
    <p:restoredTop sz="94660"/>
  </p:normalViewPr>
  <p:slideViewPr>
    <p:cSldViewPr snapToGrid="0">
      <p:cViewPr varScale="1">
        <p:scale>
          <a:sx n="66" d="100"/>
          <a:sy n="66" d="100"/>
        </p:scale>
        <p:origin x="90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 /><Relationship Id="rId7" Type="http://schemas.openxmlformats.org/officeDocument/2006/relationships/tableStyles" Target="tableStyles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theme" Target="theme/theme1.xml" /><Relationship Id="rId5" Type="http://schemas.openxmlformats.org/officeDocument/2006/relationships/viewProps" Target="viewProps.xml" /><Relationship Id="rId4" Type="http://schemas.openxmlformats.org/officeDocument/2006/relationships/presProps" Target="pres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e-IL"/>
              <a:t>לחץ כדי לערוך סגנון כותרת משנה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0AE52-8458-4D3A-A40E-72C3930285BD}" type="datetimeFigureOut">
              <a:rPr lang="he-IL" smtClean="0"/>
              <a:t>ה'/שבט/תשפ"א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AB6D8-5E29-42F0-8ACE-67A8C1BA715A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7521720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0AE52-8458-4D3A-A40E-72C3930285BD}" type="datetimeFigureOut">
              <a:rPr lang="he-IL" smtClean="0"/>
              <a:t>ה'/שבט/תשפ"א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AB6D8-5E29-42F0-8ACE-67A8C1BA715A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81038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0AE52-8458-4D3A-A40E-72C3930285BD}" type="datetimeFigureOut">
              <a:rPr lang="he-IL" smtClean="0"/>
              <a:t>ה'/שבט/תשפ"א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AB6D8-5E29-42F0-8ACE-67A8C1BA715A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594621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0AE52-8458-4D3A-A40E-72C3930285BD}" type="datetimeFigureOut">
              <a:rPr lang="he-IL" smtClean="0"/>
              <a:t>ה'/שבט/תשפ"א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AB6D8-5E29-42F0-8ACE-67A8C1BA715A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486034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0AE52-8458-4D3A-A40E-72C3930285BD}" type="datetimeFigureOut">
              <a:rPr lang="he-IL" smtClean="0"/>
              <a:t>ה'/שבט/תשפ"א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AB6D8-5E29-42F0-8ACE-67A8C1BA715A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989802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0AE52-8458-4D3A-A40E-72C3930285BD}" type="datetimeFigureOut">
              <a:rPr lang="he-IL" smtClean="0"/>
              <a:t>ה'/שבט/תשפ"א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AB6D8-5E29-42F0-8ACE-67A8C1BA715A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6988775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0AE52-8458-4D3A-A40E-72C3930285BD}" type="datetimeFigureOut">
              <a:rPr lang="he-IL" smtClean="0"/>
              <a:t>ה'/שבט/תשפ"א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AB6D8-5E29-42F0-8ACE-67A8C1BA715A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281650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0AE52-8458-4D3A-A40E-72C3930285BD}" type="datetimeFigureOut">
              <a:rPr lang="he-IL" smtClean="0"/>
              <a:t>ה'/שבט/תשפ"א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AB6D8-5E29-42F0-8ACE-67A8C1BA715A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4579955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0AE52-8458-4D3A-A40E-72C3930285BD}" type="datetimeFigureOut">
              <a:rPr lang="he-IL" smtClean="0"/>
              <a:t>ה'/שבט/תשפ"א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AB6D8-5E29-42F0-8ACE-67A8C1BA715A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478828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0AE52-8458-4D3A-A40E-72C3930285BD}" type="datetimeFigureOut">
              <a:rPr lang="he-IL" smtClean="0"/>
              <a:t>ה'/שבט/תשפ"א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AB6D8-5E29-42F0-8ACE-67A8C1BA715A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194421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0AE52-8458-4D3A-A40E-72C3930285BD}" type="datetimeFigureOut">
              <a:rPr lang="he-IL" smtClean="0"/>
              <a:t>ה'/שבט/תשפ"א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AB6D8-5E29-42F0-8ACE-67A8C1BA715A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794023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B0AE52-8458-4D3A-A40E-72C3930285BD}" type="datetimeFigureOut">
              <a:rPr lang="he-IL" smtClean="0"/>
              <a:t>ה'/שבט/תשפ"א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1AB6D8-5E29-42F0-8ACE-67A8C1BA715A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13596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ordwall.net/resource/9599368/untitled3" TargetMode="External" /><Relationship Id="rId1" Type="http://schemas.openxmlformats.org/officeDocument/2006/relationships/slideLayout" Target="../slideLayouts/slideLayout7.xml" 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לבן 1"/>
          <p:cNvSpPr/>
          <p:nvPr/>
        </p:nvSpPr>
        <p:spPr>
          <a:xfrm>
            <a:off x="2587606" y="3287877"/>
            <a:ext cx="75191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2"/>
              </a:rPr>
              <a:t>https://wordwall.net/resource/9599368/untitled3</a:t>
            </a:r>
            <a:endParaRPr kumimoji="0" lang="he-IL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מלבן 2"/>
          <p:cNvSpPr/>
          <p:nvPr/>
        </p:nvSpPr>
        <p:spPr>
          <a:xfrm>
            <a:off x="1697788" y="776472"/>
            <a:ext cx="875271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JO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هيا نلعب معا ونشارك بما حدث معنا خلال </a:t>
            </a:r>
            <a:r>
              <a:rPr kumimoji="0" lang="ar-JO" sz="4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الكورونا</a:t>
            </a:r>
            <a:r>
              <a:rPr kumimoji="0" lang="ar-JO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  </a:t>
            </a:r>
            <a:endParaRPr kumimoji="0" lang="he-IL" sz="4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97602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לבן 1"/>
          <p:cNvSpPr/>
          <p:nvPr/>
        </p:nvSpPr>
        <p:spPr>
          <a:xfrm>
            <a:off x="2289477" y="2620220"/>
            <a:ext cx="731161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/>
              <a:t>https://wheelofnames.com/view/xaw-r3x/</a:t>
            </a:r>
            <a:endParaRPr lang="he-IL" sz="3200" dirty="0"/>
          </a:p>
        </p:txBody>
      </p:sp>
      <p:sp>
        <p:nvSpPr>
          <p:cNvPr id="3" name="מלבן 2"/>
          <p:cNvSpPr/>
          <p:nvPr/>
        </p:nvSpPr>
        <p:spPr>
          <a:xfrm>
            <a:off x="3616750" y="689820"/>
            <a:ext cx="464903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JO" sz="5400" dirty="0"/>
              <a:t>هيا نتحاور ونشارك </a:t>
            </a:r>
            <a:endParaRPr lang="he-IL" sz="5400" dirty="0"/>
          </a:p>
        </p:txBody>
      </p:sp>
    </p:spTree>
    <p:extLst>
      <p:ext uri="{BB962C8B-B14F-4D97-AF65-F5344CB8AC3E}">
        <p14:creationId xmlns:p14="http://schemas.microsoft.com/office/powerpoint/2010/main" val="1967229199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</Words>
  <Application>Microsoft Office PowerPoint</Application>
  <PresentationFormat>מסך רחב</PresentationFormat>
  <Paragraphs>4</Paragraphs>
  <Slides>2</Slides>
  <Notes>0</Notes>
  <HiddenSlides>0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2</vt:i4>
      </vt:variant>
    </vt:vector>
  </HeadingPairs>
  <TitlesOfParts>
    <vt:vector size="3" baseType="lpstr">
      <vt:lpstr>ערכת נושא Office</vt:lpstr>
      <vt:lpstr>מצגת של PowerPoint‏</vt:lpstr>
      <vt:lpstr>מצגת של PowerPoint‏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PowerPoint‏</dc:title>
  <dc:creator>‏‏משתמש Windows</dc:creator>
  <cp:lastModifiedBy>sammer</cp:lastModifiedBy>
  <cp:revision>3</cp:revision>
  <dcterms:created xsi:type="dcterms:W3CDTF">2021-01-18T16:15:23Z</dcterms:created>
  <dcterms:modified xsi:type="dcterms:W3CDTF">2021-01-18T16:32:25Z</dcterms:modified>
</cp:coreProperties>
</file>