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5" r:id="rId2"/>
    <p:sldId id="268" r:id="rId3"/>
    <p:sldId id="256" r:id="rId4"/>
    <p:sldId id="260" r:id="rId5"/>
    <p:sldId id="257" r:id="rId6"/>
    <p:sldId id="263" r:id="rId7"/>
    <p:sldId id="259" r:id="rId8"/>
    <p:sldId id="273" r:id="rId9"/>
    <p:sldId id="266" r:id="rId10"/>
    <p:sldId id="267" r:id="rId11"/>
    <p:sldId id="262" r:id="rId12"/>
    <p:sldId id="272" r:id="rId13"/>
    <p:sldId id="276" r:id="rId14"/>
    <p:sldId id="270" r:id="rId15"/>
    <p:sldId id="275" r:id="rId16"/>
    <p:sldId id="277" r:id="rId17"/>
    <p:sldId id="278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FF99FF"/>
    <a:srgbClr val="CC00FF"/>
    <a:srgbClr val="66FF33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3" autoAdjust="0"/>
    <p:restoredTop sz="94660"/>
  </p:normalViewPr>
  <p:slideViewPr>
    <p:cSldViewPr>
      <p:cViewPr varScale="1">
        <p:scale>
          <a:sx n="69" d="100"/>
          <a:sy n="69" d="100"/>
        </p:scale>
        <p:origin x="144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E8E187-E066-467D-B074-1E820CD9C4C7}" type="datetimeFigureOut">
              <a:rPr lang="en-US" smtClean="0"/>
              <a:pPr/>
              <a:t>9/24/2020</a:t>
            </a:fld>
            <a:endParaRPr lang="en-US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A5FBF-D97D-43F6-BA7F-C2FB7156DC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318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A5FBF-D97D-43F6-BA7F-C2FB7156DC6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759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A5FBF-D97D-43F6-BA7F-C2FB7156DC6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692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09319-2F92-4977-A5DF-BA4C51C87D14}" type="slidenum">
              <a:rPr lang="he-IL" smtClean="0"/>
              <a:pPr/>
              <a:t>13</a:t>
            </a:fld>
            <a:endParaRPr lang="he-I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0234-5F61-403A-90EB-76BCF1FCB8C0}" type="datetimeFigureOut">
              <a:rPr lang="en-US" smtClean="0"/>
              <a:pPr/>
              <a:t>9/24/2020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02BD-23C5-48EA-BE3F-86ECB959C3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44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1" name="chimes.wav"/>
          </p:stSnd>
        </p:sndAc>
      </p:transition>
    </mc:Choice>
    <mc:Fallback xmlns="">
      <p:transition spd="slow">
        <p:diamond/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0234-5F61-403A-90EB-76BCF1FCB8C0}" type="datetimeFigureOut">
              <a:rPr lang="en-US" smtClean="0"/>
              <a:pPr/>
              <a:t>9/24/2020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02BD-23C5-48EA-BE3F-86ECB959C3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04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1" name="chimes.wav"/>
          </p:stSnd>
        </p:sndAc>
      </p:transition>
    </mc:Choice>
    <mc:Fallback xmlns="">
      <p:transition spd="slow">
        <p:diamond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0234-5F61-403A-90EB-76BCF1FCB8C0}" type="datetimeFigureOut">
              <a:rPr lang="en-US" smtClean="0"/>
              <a:pPr/>
              <a:t>9/24/2020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02BD-23C5-48EA-BE3F-86ECB959C3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16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1" name="chimes.wav"/>
          </p:stSnd>
        </p:sndAc>
      </p:transition>
    </mc:Choice>
    <mc:Fallback xmlns="">
      <p:transition spd="slow">
        <p:diamond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0234-5F61-403A-90EB-76BCF1FCB8C0}" type="datetimeFigureOut">
              <a:rPr lang="en-US" smtClean="0"/>
              <a:pPr/>
              <a:t>9/24/2020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02BD-23C5-48EA-BE3F-86ECB959C3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87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1" name="chimes.wav"/>
          </p:stSnd>
        </p:sndAc>
      </p:transition>
    </mc:Choice>
    <mc:Fallback xmlns="">
      <p:transition spd="slow">
        <p:diamond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0234-5F61-403A-90EB-76BCF1FCB8C0}" type="datetimeFigureOut">
              <a:rPr lang="en-US" smtClean="0"/>
              <a:pPr/>
              <a:t>9/24/2020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02BD-23C5-48EA-BE3F-86ECB959C3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34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1" name="chimes.wav"/>
          </p:stSnd>
        </p:sndAc>
      </p:transition>
    </mc:Choice>
    <mc:Fallback xmlns="">
      <p:transition spd="slow">
        <p:diamond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0234-5F61-403A-90EB-76BCF1FCB8C0}" type="datetimeFigureOut">
              <a:rPr lang="en-US" smtClean="0"/>
              <a:pPr/>
              <a:t>9/24/2020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02BD-23C5-48EA-BE3F-86ECB959C3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8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1" name="chimes.wav"/>
          </p:stSnd>
        </p:sndAc>
      </p:transition>
    </mc:Choice>
    <mc:Fallback xmlns="">
      <p:transition spd="slow">
        <p:diamond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0234-5F61-403A-90EB-76BCF1FCB8C0}" type="datetimeFigureOut">
              <a:rPr lang="en-US" smtClean="0"/>
              <a:pPr/>
              <a:t>9/24/2020</a:t>
            </a:fld>
            <a:endParaRPr lang="en-US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02BD-23C5-48EA-BE3F-86ECB959C3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2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1" name="chimes.wav"/>
          </p:stSnd>
        </p:sndAc>
      </p:transition>
    </mc:Choice>
    <mc:Fallback xmlns="">
      <p:transition spd="slow">
        <p:diamond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0234-5F61-403A-90EB-76BCF1FCB8C0}" type="datetimeFigureOut">
              <a:rPr lang="en-US" smtClean="0"/>
              <a:pPr/>
              <a:t>9/24/2020</a:t>
            </a:fld>
            <a:endParaRPr lang="en-US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02BD-23C5-48EA-BE3F-86ECB959C3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3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1" name="chimes.wav"/>
          </p:stSnd>
        </p:sndAc>
      </p:transition>
    </mc:Choice>
    <mc:Fallback xmlns="">
      <p:transition spd="slow">
        <p:diamond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0234-5F61-403A-90EB-76BCF1FCB8C0}" type="datetimeFigureOut">
              <a:rPr lang="en-US" smtClean="0"/>
              <a:pPr/>
              <a:t>9/24/2020</a:t>
            </a:fld>
            <a:endParaRPr lang="en-US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02BD-23C5-48EA-BE3F-86ECB959C3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98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1" name="chimes.wav"/>
          </p:stSnd>
        </p:sndAc>
      </p:transition>
    </mc:Choice>
    <mc:Fallback xmlns="">
      <p:transition spd="slow">
        <p:diamond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0234-5F61-403A-90EB-76BCF1FCB8C0}" type="datetimeFigureOut">
              <a:rPr lang="en-US" smtClean="0"/>
              <a:pPr/>
              <a:t>9/24/2020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02BD-23C5-48EA-BE3F-86ECB959C3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93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1" name="chimes.wav"/>
          </p:stSnd>
        </p:sndAc>
      </p:transition>
    </mc:Choice>
    <mc:Fallback xmlns="">
      <p:transition spd="slow">
        <p:diamond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0234-5F61-403A-90EB-76BCF1FCB8C0}" type="datetimeFigureOut">
              <a:rPr lang="en-US" smtClean="0"/>
              <a:pPr/>
              <a:t>9/24/2020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02BD-23C5-48EA-BE3F-86ECB959C3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09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1" name="chimes.wav"/>
          </p:stSnd>
        </p:sndAc>
      </p:transition>
    </mc:Choice>
    <mc:Fallback xmlns="">
      <p:transition spd="slow">
        <p:diamond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0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50234-5F61-403A-90EB-76BCF1FCB8C0}" type="datetimeFigureOut">
              <a:rPr lang="en-US" smtClean="0"/>
              <a:pPr/>
              <a:t>9/24/2020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02BD-23C5-48EA-BE3F-86ECB959C3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423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13" name="chimes.wav"/>
          </p:stSnd>
        </p:sndAc>
      </p:transition>
    </mc:Choice>
    <mc:Fallback xmlns="">
      <p:transition spd="slow">
        <p:diamond/>
        <p:sndAc>
          <p:stSnd>
            <p:snd r:embed="rId14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0.wav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0.wav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0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0.wav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0.wav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0.wav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9.png"/><Relationship Id="rId7" Type="http://schemas.openxmlformats.org/officeDocument/2006/relationships/hyperlink" Target="http://www.google.co.il/imgres?q=%D8%B3%D9%86%D8%A7%D8%A8%D9%84+%D9%82%D9%85%D8%AD+%D9%84%D9%84%D8%AA%D9%84%D9%88%D9%8A%D9%86&amp;hl=iw&amp;biw=1366&amp;bih=577&amp;tbm=isch&amp;tbnid=_mNZXuH6pavibM:&amp;imgrefurl=http://www.supermamy.net/vb/showthread.php?t=5542&amp;docid=DE3gRYxpvijfSM&amp;imgurl=http://www.supermamy.net/up//uploads/images/supermamy-432d1ac2b0.jpg&amp;w=134&amp;h=328&amp;ei=mhYxUfn8HcjetAampoHgCw&amp;zoom=1&amp;iact=hc&amp;vpx=1163&amp;vpy=88&amp;dur=2769&amp;hovh=262&amp;hovw=107&amp;tx=70&amp;ty=136&amp;sig=103026278638570470074&amp;page=1&amp;tbnh=134&amp;tbnw=58&amp;start=0&amp;ndsp=27&amp;ved=1t:429,r:0,s:0,i:77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gif"/><Relationship Id="rId5" Type="http://schemas.openxmlformats.org/officeDocument/2006/relationships/image" Target="../media/image30.jpeg"/><Relationship Id="rId10" Type="http://schemas.openxmlformats.org/officeDocument/2006/relationships/audio" Target="../media/audio10.wav"/><Relationship Id="rId4" Type="http://schemas.openxmlformats.org/officeDocument/2006/relationships/hyperlink" Target="http://www.google.co.il/imgres?q=%D8%B5%D9%88%D8%B5+%D9%84%D9%84%D8%AA%D9%84%D9%88%D9%8A%D9%86&amp;hl=iw&amp;sa=X&amp;biw=1366&amp;bih=577&amp;tbm=isch&amp;tbnid=AFFeweYVybFwNM:&amp;imgrefurl=http://www.supermamy.net/vb/showthread.php?t=7296&amp;docid=rQGKy7tm-xNmvM&amp;imgurl=http://www.supermamy.net/up//uploads/images/supermamy-9d4888966f.jpg&amp;w=525&amp;h=508&amp;ei=hxUxUdnxDbD74QT3nICoAQ&amp;zoom=1&amp;iact=hc&amp;vpx=956&amp;vpy=115&amp;dur=1836&amp;hovh=221&amp;hovw=228&amp;tx=103&amp;ty=156&amp;sig=103026278638570470074&amp;page=1&amp;tbnh=146&amp;tbnw=151&amp;start=0&amp;ndsp=20&amp;ved=1t:429,r:1,s:0,i:80" TargetMode="External"/><Relationship Id="rId9" Type="http://schemas.openxmlformats.org/officeDocument/2006/relationships/image" Target="../media/image3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0.wav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1.wav"/><Relationship Id="rId7" Type="http://schemas.openxmlformats.org/officeDocument/2006/relationships/image" Target="../media/image5.jpeg"/><Relationship Id="rId12" Type="http://schemas.openxmlformats.org/officeDocument/2006/relationships/audio" Target="../media/audio10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0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0.wav"/><Relationship Id="rId4" Type="http://schemas.openxmlformats.org/officeDocument/2006/relationships/hyperlink" Target="http://www.youtube.com/watch?v=H-Zmq4i8s6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0.wav"/><Relationship Id="rId5" Type="http://schemas.openxmlformats.org/officeDocument/2006/relationships/image" Target="../media/image13.emf"/><Relationship Id="rId4" Type="http://schemas.openxmlformats.org/officeDocument/2006/relationships/hyperlink" Target="http://ar.wikipedia.org/wiki/%D8%A7%D9%84%D8%AF%D8%AC%D8%A7%D8%AC%D8%A9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0.wav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0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0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0.wav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eacher\Pictures\imagesCAP0XOM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899592" y="116633"/>
            <a:ext cx="7772400" cy="1080119"/>
          </a:xfrm>
        </p:spPr>
        <p:txBody>
          <a:bodyPr/>
          <a:lstStyle/>
          <a:p>
            <a:r>
              <a:rPr lang="ar-JO" b="1" dirty="0" smtClean="0">
                <a:solidFill>
                  <a:srgbClr val="7030A0"/>
                </a:solidFill>
              </a:rPr>
              <a:t>مدرسة البيان الابتدائية «ب» </a:t>
            </a:r>
            <a:endParaRPr lang="he-IL" b="1" dirty="0">
              <a:solidFill>
                <a:srgbClr val="7030A0"/>
              </a:solidFill>
            </a:endParaRP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251520" y="1196752"/>
            <a:ext cx="7088832" cy="5472608"/>
          </a:xfrm>
        </p:spPr>
        <p:txBody>
          <a:bodyPr>
            <a:noAutofit/>
          </a:bodyPr>
          <a:lstStyle/>
          <a:p>
            <a:r>
              <a:rPr lang="ar-JO" b="1" dirty="0" smtClean="0">
                <a:solidFill>
                  <a:srgbClr val="FF0000"/>
                </a:solidFill>
              </a:rPr>
              <a:t>نموذج تحضير نص محوسب</a:t>
            </a:r>
          </a:p>
          <a:p>
            <a:r>
              <a:rPr lang="ar-JO" b="1" dirty="0" smtClean="0">
                <a:solidFill>
                  <a:srgbClr val="FF0000"/>
                </a:solidFill>
              </a:rPr>
              <a:t>(درس مثالي)</a:t>
            </a:r>
          </a:p>
          <a:p>
            <a:endParaRPr lang="ar-JO" b="1" dirty="0" smtClean="0">
              <a:solidFill>
                <a:srgbClr val="FF0000"/>
              </a:solidFill>
            </a:endParaRPr>
          </a:p>
          <a:p>
            <a:r>
              <a:rPr lang="ar-JO" b="1" dirty="0" smtClean="0">
                <a:solidFill>
                  <a:srgbClr val="FF0000"/>
                </a:solidFill>
              </a:rPr>
              <a:t>(الدَّجاجَةُ تُعَلِّمُ أَولادها).</a:t>
            </a:r>
          </a:p>
          <a:p>
            <a:endParaRPr lang="ar-JO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98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3" name="chimes.wav"/>
          </p:stSnd>
        </p:sndAc>
      </p:transition>
    </mc:Choice>
    <mc:Fallback xmlns="">
      <p:transition spd="slow">
        <p:diamond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t2.gstatic.com/images?q=tbn:ANd9GcRhGc4DHJ9v2pLh4K6fyW6NFtduT6wxmCuvuVx-4ec_xUwN_Vw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אליפסה 14"/>
          <p:cNvSpPr/>
          <p:nvPr/>
        </p:nvSpPr>
        <p:spPr>
          <a:xfrm>
            <a:off x="5077961" y="2708920"/>
            <a:ext cx="862191" cy="720080"/>
          </a:xfrm>
          <a:prstGeom prst="ellipse">
            <a:avLst/>
          </a:prstGeom>
          <a:noFill/>
          <a:ln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מלבן 4"/>
          <p:cNvSpPr/>
          <p:nvPr/>
        </p:nvSpPr>
        <p:spPr>
          <a:xfrm>
            <a:off x="2521677" y="49560"/>
            <a:ext cx="5112568" cy="12192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8080"/>
                </a:solidFill>
              </a:ln>
              <a:noFill/>
            </a:endParaRPr>
          </a:p>
        </p:txBody>
      </p:sp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979712" y="548680"/>
            <a:ext cx="6264696" cy="1080120"/>
          </a:xfrm>
        </p:spPr>
        <p:txBody>
          <a:bodyPr>
            <a:noAutofit/>
          </a:bodyPr>
          <a:lstStyle/>
          <a:p>
            <a:pPr rtl="1"/>
            <a:r>
              <a:rPr lang="ar-JO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آ</a:t>
            </a:r>
            <a:r>
              <a:rPr lang="ar-SA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لد</a:t>
            </a:r>
            <a:r>
              <a:rPr lang="ar-JO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َّ</a:t>
            </a:r>
            <a:r>
              <a:rPr lang="ar-SA" sz="60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جاج</a:t>
            </a:r>
            <a:r>
              <a:rPr lang="ar-JO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َ</a:t>
            </a:r>
            <a:r>
              <a:rPr lang="ar-SA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ة</a:t>
            </a:r>
            <a:r>
              <a:rPr lang="ar-JO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ُ</a:t>
            </a:r>
            <a:r>
              <a:rPr lang="ar-SA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 ت</a:t>
            </a:r>
            <a:r>
              <a:rPr lang="ar-JO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ُ</a:t>
            </a:r>
            <a:r>
              <a:rPr lang="ar-SA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ع</a:t>
            </a:r>
            <a:r>
              <a:rPr lang="ar-JO" sz="6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َ</a:t>
            </a:r>
            <a:r>
              <a:rPr lang="ar-SA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ل</a:t>
            </a:r>
            <a:r>
              <a:rPr lang="ar-JO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ِّ</a:t>
            </a:r>
            <a:r>
              <a:rPr lang="ar-SA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م</a:t>
            </a:r>
            <a:r>
              <a:rPr lang="ar-JO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ُ</a:t>
            </a:r>
            <a:r>
              <a:rPr lang="ar-SA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 أ</a:t>
            </a:r>
            <a:r>
              <a:rPr lang="ar-JO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َ</a:t>
            </a:r>
            <a:r>
              <a:rPr lang="ar-SA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و</a:t>
            </a:r>
            <a:r>
              <a:rPr lang="ar-JO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ْ</a:t>
            </a:r>
            <a:r>
              <a:rPr lang="ar-SA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لاد</a:t>
            </a:r>
            <a:r>
              <a:rPr lang="ar-JO" sz="6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َ</a:t>
            </a:r>
            <a:r>
              <a:rPr lang="ar-SA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ها</a:t>
            </a:r>
            <a:r>
              <a:rPr lang="he-IL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/>
            </a:r>
            <a:br>
              <a:rPr lang="he-IL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</a:br>
            <a:endParaRPr lang="en-US" sz="6000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5112568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جَمَعَت</a:t>
            </a:r>
            <a:r>
              <a:rPr lang="ar-JO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ِ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dirty="0" err="1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ﭐلدَّجاجَةُ</a:t>
            </a:r>
            <a:r>
              <a:rPr lang="ar-SA" sz="4000" b="1" dirty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JO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صِغارها 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حَولَها</a:t>
            </a:r>
            <a:r>
              <a:rPr lang="ar-SA" sz="40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،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وَسَألَتْهُم</a:t>
            </a:r>
            <a:r>
              <a:rPr lang="ar-SA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:</a:t>
            </a:r>
            <a:r>
              <a:rPr lang="ar-JO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ماذا 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تَفْعَلونَ إذا جاءَ ﭐ</a:t>
            </a:r>
            <a:r>
              <a:rPr lang="ar-JO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ل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ْكَلْبُ</a:t>
            </a:r>
            <a:r>
              <a:rPr lang="ar-JO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؟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 </a:t>
            </a:r>
            <a:endParaRPr lang="en-US" sz="4000" b="1" dirty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r"/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قالَ فَ</a:t>
            </a:r>
            <a:r>
              <a:rPr lang="ar-JO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رّ</a:t>
            </a:r>
            <a:r>
              <a:rPr lang="ar-SA" sz="4000" b="1" dirty="0" err="1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وجٌ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مِنْهُمْ</a:t>
            </a:r>
            <a:r>
              <a:rPr lang="ar-SA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:</a:t>
            </a:r>
            <a:r>
              <a:rPr lang="ar-JO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نَصيحُ 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وَ</a:t>
            </a:r>
            <a:r>
              <a:rPr lang="ar-JO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نَص</a:t>
            </a:r>
            <a:r>
              <a:rPr lang="ar-SA" sz="4000" b="1" dirty="0" err="1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يحُ</a:t>
            </a:r>
            <a:r>
              <a:rPr lang="ar-SA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،</a:t>
            </a:r>
            <a:r>
              <a:rPr lang="ar-JO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وَنُصَفِ</a:t>
            </a:r>
            <a:r>
              <a:rPr lang="ar-JO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ّ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قُ </a:t>
            </a:r>
            <a:r>
              <a:rPr lang="ar-SA" sz="4000" b="1" dirty="0" err="1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بِأجْنِحَتِن</a:t>
            </a:r>
            <a:r>
              <a:rPr lang="ar-JO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</a:t>
            </a:r>
            <a:r>
              <a:rPr lang="ar-SA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،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وَنَجري 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بِسُرْعَةٍ إل</a:t>
            </a:r>
            <a:r>
              <a:rPr lang="ar-JO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ى 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ﭐ</a:t>
            </a:r>
            <a:r>
              <a:rPr lang="ar-JO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لْ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بَيْتِ</a:t>
            </a:r>
            <a:r>
              <a:rPr lang="ar-SA" sz="40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endParaRPr lang="en-US" sz="4000" b="1" dirty="0">
              <a:solidFill>
                <a:srgbClr val="FF00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r"/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قالَتِ </a:t>
            </a:r>
            <a:r>
              <a:rPr lang="ar-SA" sz="4000" b="1" dirty="0" err="1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ﭐلدَّجاجَةُ</a:t>
            </a:r>
            <a:r>
              <a:rPr lang="ar-SA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: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هذا حَسَنٌ</a:t>
            </a:r>
            <a:r>
              <a:rPr lang="ar-SA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!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وماذا تَفعَلون إذا رأيتُم </a:t>
            </a:r>
            <a:r>
              <a:rPr lang="ar-SA" sz="4000" b="1" dirty="0" err="1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ﭐلْحَب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أمامَكُمْ</a:t>
            </a:r>
            <a:r>
              <a:rPr lang="ar-SA" sz="40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؟.</a:t>
            </a:r>
            <a:endParaRPr lang="en-US" sz="4000" b="1" dirty="0">
              <a:solidFill>
                <a:srgbClr val="FF00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r"/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قالَ فَر</a:t>
            </a:r>
            <a:r>
              <a:rPr lang="ar-JO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ّ</a:t>
            </a:r>
            <a:r>
              <a:rPr lang="ar-SA" sz="4000" b="1" dirty="0" err="1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وجٌ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غَيْرُهُ</a:t>
            </a:r>
            <a:r>
              <a:rPr lang="ar-SA" sz="40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: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نَجري وَنَلْقُطُ ﭐ</a:t>
            </a:r>
            <a:r>
              <a:rPr lang="ar-JO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ل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ْحَبَّ مِنَ ﭐ</a:t>
            </a:r>
            <a:r>
              <a:rPr lang="ar-JO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ل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أرضِ</a:t>
            </a:r>
            <a:r>
              <a:rPr lang="ar-JO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endParaRPr lang="ar-JO" sz="4000" b="1" dirty="0" smtClean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r" rtl="1"/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قالَتِ</a:t>
            </a:r>
            <a:r>
              <a:rPr lang="ar-JO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dirty="0" err="1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ﭐلدَّجاجَةُ</a:t>
            </a:r>
            <a:r>
              <a:rPr lang="ar-SA" sz="4000" b="1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:</a:t>
            </a:r>
            <a:r>
              <a:rPr lang="ar-JO" sz="4000" b="1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هذا حَسَنٌ</a:t>
            </a:r>
            <a:r>
              <a:rPr lang="ar-SA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!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وماذا تَفعَلون إذا عَطِشْتُم</a:t>
            </a:r>
            <a:r>
              <a:rPr lang="ar-SA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؟</a:t>
            </a:r>
            <a:endParaRPr lang="en-US" sz="4000" b="1" dirty="0" smtClean="0">
              <a:solidFill>
                <a:srgbClr val="FF00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r"/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قالَ 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فَروجٌ ثالِثٌ</a:t>
            </a:r>
            <a:r>
              <a:rPr lang="ar-SA" sz="40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: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 نَبْحَثُ عَن </a:t>
            </a:r>
            <a:r>
              <a:rPr lang="ar-SA" sz="4000" b="1" dirty="0" err="1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ﭐلما</a:t>
            </a:r>
            <a:r>
              <a:rPr lang="ar-JO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ءِ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فَإذا وَجَدَهُ واحِدٌ مِنَّا 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جَرى 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وأخبرنا</a:t>
            </a:r>
            <a:r>
              <a:rPr lang="ar-SA" sz="40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فَنَذْهَبُ مَعَهُ 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وَنَشْرَبُ</a:t>
            </a:r>
            <a:r>
              <a:rPr lang="ar-JO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endParaRPr lang="ar-JO" sz="4000" b="1" dirty="0" smtClean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cxnSp>
        <p:nvCxnSpPr>
          <p:cNvPr id="8" name="מחבר ישר 7"/>
          <p:cNvCxnSpPr/>
          <p:nvPr/>
        </p:nvCxnSpPr>
        <p:spPr>
          <a:xfrm flipH="1">
            <a:off x="6444208" y="1988840"/>
            <a:ext cx="936104" cy="0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מחבר ישר 8"/>
          <p:cNvCxnSpPr/>
          <p:nvPr/>
        </p:nvCxnSpPr>
        <p:spPr>
          <a:xfrm flipH="1">
            <a:off x="6596608" y="3717032"/>
            <a:ext cx="1037637" cy="0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מחבר ישר 9"/>
          <p:cNvCxnSpPr/>
          <p:nvPr/>
        </p:nvCxnSpPr>
        <p:spPr>
          <a:xfrm flipH="1">
            <a:off x="6600068" y="5013176"/>
            <a:ext cx="1034177" cy="0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משולש שווה שוקיים 15"/>
          <p:cNvSpPr/>
          <p:nvPr/>
        </p:nvSpPr>
        <p:spPr>
          <a:xfrm>
            <a:off x="5509056" y="1291928"/>
            <a:ext cx="431096" cy="288032"/>
          </a:xfrm>
          <a:prstGeom prst="triangle">
            <a:avLst/>
          </a:prstGeom>
          <a:solidFill>
            <a:srgbClr val="66FF33"/>
          </a:solidFill>
          <a:ln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כפל 16"/>
          <p:cNvSpPr/>
          <p:nvPr/>
        </p:nvSpPr>
        <p:spPr>
          <a:xfrm>
            <a:off x="4414597" y="5445224"/>
            <a:ext cx="576064" cy="504056"/>
          </a:xfrm>
          <a:prstGeom prst="mathMultiply">
            <a:avLst>
              <a:gd name="adj1" fmla="val 0"/>
            </a:avLst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80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chimes.wav"/>
          </p:stSnd>
        </p:sndAc>
      </p:transition>
    </mc:Choice>
    <mc:Fallback xmlns="">
      <p:transition spd="slow">
        <p:diamond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9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772400" cy="1470025"/>
          </a:xfrm>
        </p:spPr>
        <p:txBody>
          <a:bodyPr/>
          <a:lstStyle/>
          <a:p>
            <a:r>
              <a:rPr lang="ar-JO" dirty="0" smtClean="0"/>
              <a:t>صِلْ بِخَط ٍبَيْنَ الْجُمْلَةِ وَالصُّورَةِ الْمُلائِمَةِ لها:</a:t>
            </a:r>
            <a:endParaRPr lang="en-US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5148064" y="1556792"/>
            <a:ext cx="3664496" cy="5301208"/>
          </a:xfrm>
        </p:spPr>
        <p:txBody>
          <a:bodyPr>
            <a:normAutofit fontScale="85000" lnSpcReduction="10000"/>
          </a:bodyPr>
          <a:lstStyle/>
          <a:p>
            <a:pPr marL="514350" indent="-514350" algn="r" rtl="1">
              <a:lnSpc>
                <a:spcPct val="170000"/>
              </a:lnSpc>
              <a:buAutoNum type="arabicParenR"/>
            </a:pPr>
            <a:r>
              <a:rPr lang="ar-SA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إذا </a:t>
            </a:r>
            <a:r>
              <a:rPr lang="ar-SA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جاءَ ﭐ</a:t>
            </a:r>
            <a:r>
              <a:rPr lang="ar-JO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ل</a:t>
            </a:r>
            <a:r>
              <a:rPr lang="ar-SA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ْكَلْبُ</a:t>
            </a:r>
            <a:r>
              <a:rPr lang="ar-JO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r>
              <a:rPr lang="ar-SA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نَصيحُ </a:t>
            </a:r>
            <a:r>
              <a:rPr lang="ar-SA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وَ</a:t>
            </a:r>
            <a:r>
              <a:rPr lang="ar-JO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نَص</a:t>
            </a:r>
            <a:r>
              <a:rPr lang="ar-SA" b="1" dirty="0" err="1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يحُ</a:t>
            </a:r>
            <a:r>
              <a:rPr lang="ar-SA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،</a:t>
            </a:r>
            <a:r>
              <a:rPr lang="ar-JO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وَنُصَفِ</a:t>
            </a:r>
            <a:r>
              <a:rPr lang="ar-JO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ّ</a:t>
            </a:r>
            <a:r>
              <a:rPr lang="ar-SA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قُ </a:t>
            </a:r>
            <a:r>
              <a:rPr lang="ar-SA" b="1" dirty="0" err="1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بِأجْنِحَتِن</a:t>
            </a:r>
            <a:r>
              <a:rPr lang="ar-JO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</a:t>
            </a:r>
            <a:r>
              <a:rPr lang="ar-SA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،</a:t>
            </a:r>
            <a:r>
              <a:rPr lang="ar-SA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وَنَجري بِسُرْعَةٍ إل</a:t>
            </a:r>
            <a:r>
              <a:rPr lang="ar-JO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ى </a:t>
            </a:r>
            <a:r>
              <a:rPr lang="ar-SA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ﭐ</a:t>
            </a:r>
            <a:r>
              <a:rPr lang="ar-JO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لْ</a:t>
            </a:r>
            <a:r>
              <a:rPr lang="ar-SA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بَيْت</a:t>
            </a:r>
            <a:r>
              <a:rPr lang="ar-JO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r>
              <a:rPr lang="ar-SA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endParaRPr lang="ar-JO" b="1" dirty="0" smtClean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r" rtl="1">
              <a:lnSpc>
                <a:spcPct val="170000"/>
              </a:lnSpc>
            </a:pPr>
            <a:r>
              <a:rPr lang="ar-JO" dirty="0" smtClean="0">
                <a:solidFill>
                  <a:schemeClr val="tx1"/>
                </a:solidFill>
              </a:rPr>
              <a:t>2) </a:t>
            </a:r>
            <a:r>
              <a:rPr lang="ar-SA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إذا </a:t>
            </a:r>
            <a:r>
              <a:rPr lang="ar-SA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رأي</a:t>
            </a:r>
            <a:r>
              <a:rPr lang="ar-JO" b="1" dirty="0" err="1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نا</a:t>
            </a:r>
            <a:r>
              <a:rPr lang="ar-SA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b="1" dirty="0" err="1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ﭐلْحَب</a:t>
            </a:r>
            <a:r>
              <a:rPr lang="ar-SA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أمامَ</a:t>
            </a:r>
            <a:r>
              <a:rPr lang="ar-JO" b="1" dirty="0" err="1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نا</a:t>
            </a:r>
            <a:r>
              <a:rPr lang="ar-JO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،</a:t>
            </a:r>
            <a:r>
              <a:rPr lang="ar-SA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نَجري </a:t>
            </a:r>
            <a:r>
              <a:rPr lang="ar-JO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  </a:t>
            </a:r>
          </a:p>
          <a:p>
            <a:pPr algn="r" rtl="1">
              <a:lnSpc>
                <a:spcPct val="170000"/>
              </a:lnSpc>
            </a:pPr>
            <a:r>
              <a:rPr lang="ar-JO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JO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  </a:t>
            </a:r>
            <a:r>
              <a:rPr lang="ar-SA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وَنَلْقُطُ </a:t>
            </a:r>
            <a:r>
              <a:rPr lang="ar-SA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ﭐ</a:t>
            </a:r>
            <a:r>
              <a:rPr lang="ar-JO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ل</a:t>
            </a:r>
            <a:r>
              <a:rPr lang="ar-SA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ْحَبَّ مِنَ ﭐ</a:t>
            </a:r>
            <a:r>
              <a:rPr lang="ar-JO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ل</a:t>
            </a:r>
            <a:r>
              <a:rPr lang="ar-SA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أرضِ</a:t>
            </a:r>
            <a:r>
              <a:rPr lang="ar-JO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endParaRPr lang="ar-JO" dirty="0">
              <a:solidFill>
                <a:schemeClr val="tx1"/>
              </a:solidFill>
            </a:endParaRPr>
          </a:p>
          <a:p>
            <a:pPr algn="r" rtl="1">
              <a:lnSpc>
                <a:spcPct val="170000"/>
              </a:lnSpc>
            </a:pPr>
            <a:r>
              <a:rPr lang="ar-JO" dirty="0" smtClean="0">
                <a:solidFill>
                  <a:schemeClr val="tx1"/>
                </a:solidFill>
              </a:rPr>
              <a:t>3) </a:t>
            </a:r>
            <a:r>
              <a:rPr lang="ar-SA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إذا </a:t>
            </a:r>
            <a:r>
              <a:rPr lang="ar-SA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عَطِشْ</a:t>
            </a:r>
            <a:r>
              <a:rPr lang="ar-JO" b="1" dirty="0" err="1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نا</a:t>
            </a:r>
            <a:r>
              <a:rPr lang="ar-JO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r>
              <a:rPr lang="ar-SA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نَبْحَثُ عَن </a:t>
            </a:r>
            <a:r>
              <a:rPr lang="ar-SA" b="1" dirty="0" err="1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ﭐلما</a:t>
            </a:r>
            <a:r>
              <a:rPr lang="ar-JO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ءِ</a:t>
            </a:r>
            <a:r>
              <a:rPr lang="ar-SA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endParaRPr lang="ar-JO" b="1" dirty="0" smtClean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r" rtl="1">
              <a:lnSpc>
                <a:spcPct val="170000"/>
              </a:lnSpc>
            </a:pPr>
            <a:r>
              <a:rPr lang="ar-JO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JO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  وَ</a:t>
            </a:r>
            <a:r>
              <a:rPr lang="ar-SA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نَشْرَبُ</a:t>
            </a:r>
            <a:r>
              <a:rPr lang="ar-JO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endParaRPr lang="ar-SA" dirty="0" smtClean="0">
              <a:solidFill>
                <a:schemeClr val="tx1"/>
              </a:solidFill>
            </a:endParaRPr>
          </a:p>
          <a:p>
            <a:pPr rtl="1"/>
            <a:endParaRPr lang="ar-JO" dirty="0" smtClean="0">
              <a:solidFill>
                <a:schemeClr val="tx1"/>
              </a:solidFill>
            </a:endParaRPr>
          </a:p>
          <a:p>
            <a:pPr rtl="1"/>
            <a:endParaRPr lang="ar-JO" dirty="0" smtClean="0">
              <a:solidFill>
                <a:schemeClr val="tx1"/>
              </a:solidFill>
            </a:endParaRPr>
          </a:p>
          <a:p>
            <a:pPr rtl="1"/>
            <a:endParaRPr lang="ar-SA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64" y="5175250"/>
            <a:ext cx="2182812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63" y="3356992"/>
            <a:ext cx="2182813" cy="1593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64" y="1354070"/>
            <a:ext cx="2182812" cy="1714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מחבר חץ ישר 5"/>
          <p:cNvCxnSpPr/>
          <p:nvPr/>
        </p:nvCxnSpPr>
        <p:spPr>
          <a:xfrm flipH="1">
            <a:off x="2276376" y="3356992"/>
            <a:ext cx="3159720" cy="2304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מחבר חץ ישר 10"/>
          <p:cNvCxnSpPr/>
          <p:nvPr/>
        </p:nvCxnSpPr>
        <p:spPr>
          <a:xfrm flipH="1" flipV="1">
            <a:off x="2276376" y="2780928"/>
            <a:ext cx="3735784" cy="19442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מחבר חץ ישר 14"/>
          <p:cNvCxnSpPr/>
          <p:nvPr/>
        </p:nvCxnSpPr>
        <p:spPr>
          <a:xfrm flipH="1" flipV="1">
            <a:off x="2411760" y="4695103"/>
            <a:ext cx="5391968" cy="14702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22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chimes.wav"/>
          </p:stSnd>
        </p:sndAc>
      </p:transition>
    </mc:Choice>
    <mc:Fallback xmlns="">
      <p:transition spd="slow">
        <p:diamond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03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2123728" y="332656"/>
            <a:ext cx="5472608" cy="1470025"/>
          </a:xfrm>
        </p:spPr>
        <p:txBody>
          <a:bodyPr>
            <a:noAutofit/>
          </a:bodyPr>
          <a:lstStyle/>
          <a:p>
            <a:r>
              <a:rPr lang="ar-JO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+mn-cs"/>
              </a:rPr>
              <a:t>     ملاحق</a:t>
            </a:r>
            <a:endParaRPr lang="en-US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138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chimes.wav"/>
          </p:stSnd>
        </p:sndAc>
      </p:transition>
    </mc:Choice>
    <mc:Fallback xmlns="">
      <p:transition spd="slow">
        <p:diamond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r"/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      </a:t>
            </a:r>
            <a:r>
              <a:rPr lang="ar-SA" sz="3600" b="1" dirty="0" smtClean="0">
                <a:solidFill>
                  <a:srgbClr val="CC00FF"/>
                </a:solidFill>
              </a:rPr>
              <a:t>اَحِطْ بِدائِرة الْجَواب الصَّحيح :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sz="3600" b="1" dirty="0" smtClean="0"/>
              <a:t> </a:t>
            </a:r>
            <a:endParaRPr lang="he-IL" b="1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-9309" y="1066428"/>
            <a:ext cx="9165863" cy="5791572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ar-JO" sz="2800" b="1" dirty="0">
                <a:solidFill>
                  <a:srgbClr val="7030A0"/>
                </a:solidFill>
              </a:rPr>
              <a:t> </a:t>
            </a:r>
            <a:r>
              <a:rPr lang="ar-JO" sz="2800" b="1" dirty="0" smtClean="0">
                <a:solidFill>
                  <a:srgbClr val="7030A0"/>
                </a:solidFill>
              </a:rPr>
              <a:t>        1) </a:t>
            </a:r>
            <a:r>
              <a:rPr lang="ar-SA" sz="2800" b="1" dirty="0" smtClean="0">
                <a:solidFill>
                  <a:srgbClr val="7030A0"/>
                </a:solidFill>
              </a:rPr>
              <a:t>جَمَعَ</a:t>
            </a:r>
            <a:r>
              <a:rPr lang="ar-JO" sz="2800" b="1" dirty="0">
                <a:solidFill>
                  <a:srgbClr val="7030A0"/>
                </a:solidFill>
              </a:rPr>
              <a:t>تِ</a:t>
            </a:r>
            <a:r>
              <a:rPr lang="ar-SA" sz="2800" b="1" dirty="0">
                <a:solidFill>
                  <a:srgbClr val="7030A0"/>
                </a:solidFill>
              </a:rPr>
              <a:t> </a:t>
            </a:r>
            <a:r>
              <a:rPr lang="ar-SA" sz="2800" b="1" dirty="0" err="1">
                <a:solidFill>
                  <a:srgbClr val="7030A0"/>
                </a:solidFill>
              </a:rPr>
              <a:t>ﭐلدَّجاجَةُ</a:t>
            </a:r>
            <a:r>
              <a:rPr lang="ar-SA" sz="2800" b="1" dirty="0" smtClean="0">
                <a:solidFill>
                  <a:srgbClr val="7030A0"/>
                </a:solidFill>
              </a:rPr>
              <a:t>:</a:t>
            </a:r>
            <a:endParaRPr lang="ar-JO" sz="2800" b="1" dirty="0" smtClean="0">
              <a:solidFill>
                <a:srgbClr val="7030A0"/>
              </a:solidFill>
            </a:endParaRPr>
          </a:p>
          <a:p>
            <a:pPr algn="r" rtl="1">
              <a:buNone/>
            </a:pPr>
            <a:r>
              <a:rPr lang="ar-JO" sz="2800" b="1" dirty="0" smtClean="0">
                <a:solidFill>
                  <a:srgbClr val="7030A0"/>
                </a:solidFill>
              </a:rPr>
              <a:t>          أ- صِغارها</a:t>
            </a:r>
            <a:r>
              <a:rPr lang="ar-SA" sz="2800" b="1" dirty="0" smtClean="0">
                <a:solidFill>
                  <a:srgbClr val="7030A0"/>
                </a:solidFill>
              </a:rPr>
              <a:t>       </a:t>
            </a:r>
            <a:r>
              <a:rPr lang="ar-SA" sz="2800" b="1" dirty="0">
                <a:solidFill>
                  <a:srgbClr val="7030A0"/>
                </a:solidFill>
              </a:rPr>
              <a:t>ب- أحْفادَها      ت- أخواتها</a:t>
            </a:r>
            <a:endParaRPr lang="en-US" sz="2800" b="1" dirty="0">
              <a:solidFill>
                <a:srgbClr val="7030A0"/>
              </a:solidFill>
            </a:endParaRPr>
          </a:p>
          <a:p>
            <a:pPr algn="r" rtl="1">
              <a:buNone/>
            </a:pPr>
            <a:r>
              <a:rPr lang="ar-SA" sz="2800" b="1" dirty="0"/>
              <a:t> </a:t>
            </a:r>
            <a:r>
              <a:rPr lang="ar-JO" sz="2800" b="1" dirty="0"/>
              <a:t>                                                               </a:t>
            </a:r>
            <a:endParaRPr lang="en-US" sz="2800" b="1" dirty="0"/>
          </a:p>
          <a:p>
            <a:pPr algn="r" rtl="1">
              <a:buNone/>
            </a:pPr>
            <a:r>
              <a:rPr lang="ar-JO" sz="2800" b="1" dirty="0">
                <a:solidFill>
                  <a:srgbClr val="0070C0"/>
                </a:solidFill>
              </a:rPr>
              <a:t>  </a:t>
            </a:r>
            <a:r>
              <a:rPr lang="ar-JO" sz="2800" b="1" dirty="0" smtClean="0">
                <a:solidFill>
                  <a:srgbClr val="0070C0"/>
                </a:solidFill>
              </a:rPr>
              <a:t>       </a:t>
            </a:r>
            <a:r>
              <a:rPr lang="ar-SA" sz="2800" b="1" dirty="0" smtClean="0">
                <a:solidFill>
                  <a:srgbClr val="0070C0"/>
                </a:solidFill>
              </a:rPr>
              <a:t>2</a:t>
            </a:r>
            <a:r>
              <a:rPr lang="ar-JO" sz="2800" b="1" dirty="0" smtClean="0">
                <a:solidFill>
                  <a:srgbClr val="0070C0"/>
                </a:solidFill>
              </a:rPr>
              <a:t> </a:t>
            </a:r>
            <a:r>
              <a:rPr lang="ar-SA" sz="2800" b="1" dirty="0">
                <a:solidFill>
                  <a:srgbClr val="0070C0"/>
                </a:solidFill>
              </a:rPr>
              <a:t>) أرادَت </a:t>
            </a:r>
            <a:r>
              <a:rPr lang="ar-SA" sz="2800" b="1" dirty="0" err="1">
                <a:solidFill>
                  <a:srgbClr val="0070C0"/>
                </a:solidFill>
              </a:rPr>
              <a:t>ﭐلدَّجاجَةُ</a:t>
            </a:r>
            <a:r>
              <a:rPr lang="ar-SA" sz="2800" b="1" dirty="0">
                <a:solidFill>
                  <a:srgbClr val="0070C0"/>
                </a:solidFill>
              </a:rPr>
              <a:t> أن تَسْأل </a:t>
            </a:r>
            <a:r>
              <a:rPr lang="ar-JO" sz="2800" b="1" dirty="0">
                <a:solidFill>
                  <a:srgbClr val="0070C0"/>
                </a:solidFill>
              </a:rPr>
              <a:t>صِغارها</a:t>
            </a:r>
            <a:r>
              <a:rPr lang="ar-SA" sz="2800" b="1" dirty="0">
                <a:solidFill>
                  <a:srgbClr val="0070C0"/>
                </a:solidFill>
              </a:rPr>
              <a:t> إذا:</a:t>
            </a:r>
            <a:endParaRPr lang="en-US" sz="2800" b="1" dirty="0">
              <a:solidFill>
                <a:srgbClr val="0070C0"/>
              </a:solidFill>
            </a:endParaRPr>
          </a:p>
          <a:p>
            <a:pPr algn="r" rtl="1">
              <a:buNone/>
            </a:pPr>
            <a:r>
              <a:rPr lang="ar-SA" sz="2800" b="1" dirty="0">
                <a:solidFill>
                  <a:srgbClr val="0070C0"/>
                </a:solidFill>
              </a:rPr>
              <a:t> </a:t>
            </a:r>
            <a:endParaRPr lang="en-US" sz="2800" b="1" dirty="0">
              <a:solidFill>
                <a:srgbClr val="0070C0"/>
              </a:solidFill>
            </a:endParaRPr>
          </a:p>
          <a:p>
            <a:pPr algn="r" rtl="1">
              <a:buNone/>
            </a:pPr>
            <a:r>
              <a:rPr lang="ar-SA" sz="2800" b="1" dirty="0">
                <a:solidFill>
                  <a:srgbClr val="0070C0"/>
                </a:solidFill>
              </a:rPr>
              <a:t> </a:t>
            </a:r>
            <a:r>
              <a:rPr lang="ar-JO" sz="2800" b="1" dirty="0" smtClean="0">
                <a:solidFill>
                  <a:srgbClr val="0070C0"/>
                </a:solidFill>
              </a:rPr>
              <a:t>             </a:t>
            </a:r>
            <a:r>
              <a:rPr lang="ar-SA" sz="2800" b="1" dirty="0" smtClean="0">
                <a:solidFill>
                  <a:srgbClr val="0070C0"/>
                </a:solidFill>
              </a:rPr>
              <a:t>أ- </a:t>
            </a:r>
            <a:r>
              <a:rPr lang="ar-JO" sz="2800" b="1" dirty="0" smtClean="0">
                <a:solidFill>
                  <a:srgbClr val="0070C0"/>
                </a:solidFill>
              </a:rPr>
              <a:t>ناموا    </a:t>
            </a:r>
            <a:r>
              <a:rPr lang="ar-SA" sz="2800" b="1" dirty="0" smtClean="0">
                <a:solidFill>
                  <a:srgbClr val="0070C0"/>
                </a:solidFill>
              </a:rPr>
              <a:t>     </a:t>
            </a:r>
            <a:r>
              <a:rPr lang="ar-SA" sz="2800" b="1" dirty="0">
                <a:solidFill>
                  <a:srgbClr val="0070C0"/>
                </a:solidFill>
              </a:rPr>
              <a:t>ب-  هاجَمَهُم ﭐ</a:t>
            </a:r>
            <a:r>
              <a:rPr lang="ar-JO" sz="2800" b="1" dirty="0">
                <a:solidFill>
                  <a:srgbClr val="0070C0"/>
                </a:solidFill>
              </a:rPr>
              <a:t>ل</a:t>
            </a:r>
            <a:r>
              <a:rPr lang="ar-SA" sz="2800" b="1" dirty="0">
                <a:solidFill>
                  <a:srgbClr val="0070C0"/>
                </a:solidFill>
              </a:rPr>
              <a:t>ْكَلب      ت-  </a:t>
            </a:r>
            <a:r>
              <a:rPr lang="ar-JO" sz="2800" b="1" dirty="0" smtClean="0">
                <a:solidFill>
                  <a:srgbClr val="0070C0"/>
                </a:solidFill>
              </a:rPr>
              <a:t>لَعِبوا</a:t>
            </a:r>
            <a:endParaRPr lang="en-US" sz="2800" b="1" dirty="0">
              <a:solidFill>
                <a:srgbClr val="0070C0"/>
              </a:solidFill>
            </a:endParaRPr>
          </a:p>
          <a:p>
            <a:pPr algn="r" rtl="1">
              <a:buNone/>
            </a:pPr>
            <a:r>
              <a:rPr lang="ar-SA" sz="2800" b="1" dirty="0"/>
              <a:t> </a:t>
            </a:r>
            <a:endParaRPr lang="en-US" sz="2800" b="1" dirty="0"/>
          </a:p>
          <a:p>
            <a:pPr algn="r" rtl="1">
              <a:buNone/>
            </a:pPr>
            <a:r>
              <a:rPr lang="ar-JO" sz="2800" b="1" dirty="0">
                <a:solidFill>
                  <a:srgbClr val="339933"/>
                </a:solidFill>
              </a:rPr>
              <a:t> </a:t>
            </a:r>
            <a:r>
              <a:rPr lang="ar-JO" sz="2800" b="1" dirty="0" smtClean="0">
                <a:solidFill>
                  <a:srgbClr val="339933"/>
                </a:solidFill>
              </a:rPr>
              <a:t>        3</a:t>
            </a:r>
            <a:r>
              <a:rPr lang="ar-SA" sz="2800" b="1" dirty="0" smtClean="0">
                <a:solidFill>
                  <a:srgbClr val="339933"/>
                </a:solidFill>
              </a:rPr>
              <a:t>) </a:t>
            </a:r>
            <a:r>
              <a:rPr lang="ar-SA" sz="2800" b="1" dirty="0">
                <a:solidFill>
                  <a:srgbClr val="339933"/>
                </a:solidFill>
              </a:rPr>
              <a:t>جَمَعَتْ </a:t>
            </a:r>
            <a:r>
              <a:rPr lang="ar-SA" sz="2800" b="1" dirty="0" err="1">
                <a:solidFill>
                  <a:srgbClr val="339933"/>
                </a:solidFill>
              </a:rPr>
              <a:t>ﭐل</a:t>
            </a:r>
            <a:r>
              <a:rPr lang="ar-JO" sz="2800" b="1" dirty="0">
                <a:solidFill>
                  <a:srgbClr val="339933"/>
                </a:solidFill>
              </a:rPr>
              <a:t>ْ</a:t>
            </a:r>
            <a:r>
              <a:rPr lang="ar-SA" sz="2800" b="1" dirty="0">
                <a:solidFill>
                  <a:srgbClr val="339933"/>
                </a:solidFill>
              </a:rPr>
              <a:t>دَّجاجَةُ </a:t>
            </a:r>
            <a:r>
              <a:rPr lang="ar-JO" sz="2800" b="1" dirty="0">
                <a:solidFill>
                  <a:srgbClr val="339933"/>
                </a:solidFill>
              </a:rPr>
              <a:t>صِغارها</a:t>
            </a:r>
            <a:r>
              <a:rPr lang="ar-SA" sz="2800" b="1" dirty="0">
                <a:solidFill>
                  <a:srgbClr val="339933"/>
                </a:solidFill>
              </a:rPr>
              <a:t> كَي:</a:t>
            </a:r>
            <a:endParaRPr lang="en-US" sz="2800" b="1" dirty="0">
              <a:solidFill>
                <a:srgbClr val="339933"/>
              </a:solidFill>
            </a:endParaRPr>
          </a:p>
          <a:p>
            <a:pPr algn="r" rtl="1">
              <a:buNone/>
            </a:pPr>
            <a:r>
              <a:rPr lang="ar-SA" sz="2800" b="1" dirty="0">
                <a:solidFill>
                  <a:srgbClr val="FF0066"/>
                </a:solidFill>
              </a:rPr>
              <a:t>    </a:t>
            </a:r>
            <a:endParaRPr lang="en-US" sz="2800" b="1" dirty="0">
              <a:solidFill>
                <a:srgbClr val="FF0066"/>
              </a:solidFill>
            </a:endParaRPr>
          </a:p>
          <a:p>
            <a:pPr algn="r" rtl="1">
              <a:buNone/>
            </a:pPr>
            <a:r>
              <a:rPr lang="ar-SA" sz="2800" dirty="0">
                <a:solidFill>
                  <a:srgbClr val="FF0066"/>
                </a:solidFill>
              </a:rPr>
              <a:t>    </a:t>
            </a:r>
            <a:r>
              <a:rPr lang="ar-SA" sz="2800" b="1" dirty="0">
                <a:solidFill>
                  <a:srgbClr val="339933"/>
                </a:solidFill>
              </a:rPr>
              <a:t>أ-  تُلاعِبُهُم      </a:t>
            </a:r>
            <a:r>
              <a:rPr lang="ar-JO" sz="2800" b="1" dirty="0" smtClean="0">
                <a:solidFill>
                  <a:srgbClr val="339933"/>
                </a:solidFill>
              </a:rPr>
              <a:t>       </a:t>
            </a:r>
            <a:r>
              <a:rPr lang="ar-SA" sz="2800" b="1" dirty="0" smtClean="0">
                <a:solidFill>
                  <a:srgbClr val="339933"/>
                </a:solidFill>
              </a:rPr>
              <a:t> </a:t>
            </a:r>
            <a:r>
              <a:rPr lang="ar-SA" sz="2800" b="1" dirty="0">
                <a:solidFill>
                  <a:srgbClr val="339933"/>
                </a:solidFill>
              </a:rPr>
              <a:t>ب-  </a:t>
            </a:r>
            <a:r>
              <a:rPr lang="ar-SA" sz="2800" b="1" dirty="0" smtClean="0">
                <a:solidFill>
                  <a:srgbClr val="339933"/>
                </a:solidFill>
              </a:rPr>
              <a:t>تعاقِبُهُ</a:t>
            </a:r>
            <a:r>
              <a:rPr lang="ar-JO" sz="2800" b="1" dirty="0" smtClean="0">
                <a:solidFill>
                  <a:srgbClr val="339933"/>
                </a:solidFill>
              </a:rPr>
              <a:t>م             </a:t>
            </a:r>
            <a:r>
              <a:rPr lang="ar-SA" sz="2800" b="1" dirty="0" smtClean="0">
                <a:solidFill>
                  <a:srgbClr val="7030A0"/>
                </a:solidFill>
              </a:rPr>
              <a:t> </a:t>
            </a:r>
            <a:r>
              <a:rPr lang="ar-SA" sz="2800" b="1" dirty="0">
                <a:solidFill>
                  <a:srgbClr val="339933"/>
                </a:solidFill>
              </a:rPr>
              <a:t>ت-  تُعَلِّمُهُم</a:t>
            </a:r>
            <a:endParaRPr lang="he-IL" sz="2800" b="1" dirty="0">
              <a:solidFill>
                <a:srgbClr val="339933"/>
              </a:solidFill>
            </a:endParaRPr>
          </a:p>
        </p:txBody>
      </p:sp>
      <p:sp>
        <p:nvSpPr>
          <p:cNvPr id="5" name="אליפסה 4"/>
          <p:cNvSpPr/>
          <p:nvPr/>
        </p:nvSpPr>
        <p:spPr>
          <a:xfrm>
            <a:off x="7812360" y="1602971"/>
            <a:ext cx="648072" cy="57606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אליפסה 10"/>
          <p:cNvSpPr/>
          <p:nvPr/>
        </p:nvSpPr>
        <p:spPr>
          <a:xfrm>
            <a:off x="5508104" y="3645024"/>
            <a:ext cx="648072" cy="57606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אליפסה 11"/>
          <p:cNvSpPr/>
          <p:nvPr/>
        </p:nvSpPr>
        <p:spPr>
          <a:xfrm>
            <a:off x="2915816" y="5733256"/>
            <a:ext cx="648072" cy="57606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82" y="20397"/>
            <a:ext cx="2060575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00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3" name="chimes.wav"/>
          </p:stSnd>
        </p:sndAc>
      </p:transition>
    </mc:Choice>
    <mc:Fallback xmlns="">
      <p:transition spd="slow">
        <p:diamond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Pictures\imagesCAEG6FQZ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3779912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ar-JO" dirty="0" smtClean="0"/>
              <a:t>2</a:t>
            </a:r>
            <a:r>
              <a:rPr lang="ar-AE" dirty="0" smtClean="0"/>
              <a:t>) أ</a:t>
            </a:r>
            <a:r>
              <a:rPr lang="ar-JO" dirty="0" smtClean="0"/>
              <a:t>ُ</a:t>
            </a:r>
            <a:r>
              <a:rPr lang="ar-AE" dirty="0" smtClean="0"/>
              <a:t>جِ</a:t>
            </a:r>
            <a:r>
              <a:rPr lang="ar-JO" dirty="0" smtClean="0"/>
              <a:t>ي</a:t>
            </a:r>
            <a:r>
              <a:rPr lang="ar-AE" dirty="0" smtClean="0"/>
              <a:t>ب</a:t>
            </a:r>
            <a:r>
              <a:rPr lang="ar-JO" dirty="0"/>
              <a:t>ُ</a:t>
            </a:r>
            <a:r>
              <a:rPr lang="ar-AE" dirty="0" smtClean="0"/>
              <a:t> عَن</a:t>
            </a:r>
            <a:r>
              <a:rPr lang="ar-JO" dirty="0" smtClean="0"/>
              <a:t>ِ</a:t>
            </a:r>
            <a:r>
              <a:rPr lang="ar-AE" dirty="0" smtClean="0"/>
              <a:t> </a:t>
            </a:r>
            <a:r>
              <a:rPr lang="ar-JO" dirty="0"/>
              <a:t>آ</a:t>
            </a:r>
            <a:r>
              <a:rPr lang="ar-AE" dirty="0" smtClean="0"/>
              <a:t>لأسْئِلَةِ </a:t>
            </a:r>
            <a:r>
              <a:rPr lang="ar-AE" dirty="0"/>
              <a:t>التّاليةِ إجابَةً </a:t>
            </a:r>
            <a:r>
              <a:rPr lang="ar-AE" dirty="0" smtClean="0"/>
              <a:t>تامَّةً:</a:t>
            </a:r>
            <a:r>
              <a:rPr lang="en-US" dirty="0"/>
              <a:t/>
            </a:r>
            <a:br>
              <a:rPr lang="en-US" dirty="0"/>
            </a:br>
            <a:endParaRPr lang="he-IL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7480920" cy="5589240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ar-JO" sz="11200" dirty="0" smtClean="0">
                <a:solidFill>
                  <a:schemeClr val="tx1"/>
                </a:solidFill>
              </a:rPr>
              <a:t>أ) </a:t>
            </a:r>
            <a:r>
              <a:rPr lang="ar-SA" sz="11200" b="1" dirty="0">
                <a:solidFill>
                  <a:srgbClr val="FF0000"/>
                </a:solidFill>
              </a:rPr>
              <a:t>لماذا</a:t>
            </a:r>
            <a:r>
              <a:rPr lang="ar-SA" sz="11200" b="1" dirty="0">
                <a:solidFill>
                  <a:schemeClr val="tx1"/>
                </a:solidFill>
              </a:rPr>
              <a:t> جَمَعَت</a:t>
            </a:r>
            <a:r>
              <a:rPr lang="ar-JO" sz="11200" b="1" dirty="0">
                <a:solidFill>
                  <a:schemeClr val="tx1"/>
                </a:solidFill>
              </a:rPr>
              <a:t>ِ</a:t>
            </a:r>
            <a:r>
              <a:rPr lang="ar-SA" sz="11200" b="1" dirty="0">
                <a:solidFill>
                  <a:schemeClr val="tx1"/>
                </a:solidFill>
              </a:rPr>
              <a:t> </a:t>
            </a:r>
            <a:r>
              <a:rPr lang="ar-SA" sz="11200" b="1" dirty="0" err="1">
                <a:solidFill>
                  <a:schemeClr val="tx1"/>
                </a:solidFill>
                <a:latin typeface="Arial"/>
              </a:rPr>
              <a:t>ﭐ</a:t>
            </a:r>
            <a:r>
              <a:rPr lang="ar-SA" sz="11200" b="1" dirty="0" err="1">
                <a:solidFill>
                  <a:schemeClr val="tx1"/>
                </a:solidFill>
              </a:rPr>
              <a:t>لدَّجاجَةُ</a:t>
            </a:r>
            <a:r>
              <a:rPr lang="ar-SA" sz="11200" b="1" dirty="0">
                <a:solidFill>
                  <a:schemeClr val="tx1"/>
                </a:solidFill>
              </a:rPr>
              <a:t>  </a:t>
            </a:r>
            <a:r>
              <a:rPr lang="ar-JO" sz="11200" b="1" dirty="0">
                <a:solidFill>
                  <a:schemeClr val="tx1"/>
                </a:solidFill>
              </a:rPr>
              <a:t>صِغارها</a:t>
            </a:r>
            <a:r>
              <a:rPr lang="ar-SA" sz="11200" b="1" dirty="0">
                <a:solidFill>
                  <a:schemeClr val="tx1"/>
                </a:solidFill>
              </a:rPr>
              <a:t>؟</a:t>
            </a:r>
            <a:endParaRPr lang="ar-JO" sz="11200" b="1" dirty="0">
              <a:solidFill>
                <a:schemeClr val="tx1"/>
              </a:solidFill>
            </a:endParaRPr>
          </a:p>
          <a:p>
            <a:pPr algn="r"/>
            <a:r>
              <a:rPr lang="ar-SA" sz="11200" b="1" dirty="0">
                <a:solidFill>
                  <a:schemeClr val="tx1"/>
                </a:solidFill>
              </a:rPr>
              <a:t>جَمَعَت</a:t>
            </a:r>
            <a:r>
              <a:rPr lang="ar-JO" sz="11200" b="1" dirty="0">
                <a:solidFill>
                  <a:schemeClr val="tx1"/>
                </a:solidFill>
              </a:rPr>
              <a:t>ِ</a:t>
            </a:r>
            <a:r>
              <a:rPr lang="ar-SA" sz="11200" b="1" dirty="0">
                <a:solidFill>
                  <a:schemeClr val="tx1"/>
                </a:solidFill>
              </a:rPr>
              <a:t> </a:t>
            </a:r>
            <a:r>
              <a:rPr lang="ar-SA" sz="11200" b="1" dirty="0" err="1">
                <a:solidFill>
                  <a:schemeClr val="tx1"/>
                </a:solidFill>
                <a:latin typeface="Arial"/>
              </a:rPr>
              <a:t>ﭐ</a:t>
            </a:r>
            <a:r>
              <a:rPr lang="ar-SA" sz="11200" b="1" dirty="0" err="1">
                <a:solidFill>
                  <a:schemeClr val="tx1"/>
                </a:solidFill>
              </a:rPr>
              <a:t>لدَّجاجَةُ</a:t>
            </a:r>
            <a:r>
              <a:rPr lang="ar-SA" sz="11200" b="1" dirty="0">
                <a:solidFill>
                  <a:schemeClr val="tx1"/>
                </a:solidFill>
              </a:rPr>
              <a:t>  </a:t>
            </a:r>
            <a:r>
              <a:rPr lang="ar-JO" sz="11200" b="1" dirty="0" smtClean="0">
                <a:solidFill>
                  <a:schemeClr val="tx1"/>
                </a:solidFill>
              </a:rPr>
              <a:t>صِغارها _______________.</a:t>
            </a:r>
          </a:p>
          <a:p>
            <a:pPr algn="r"/>
            <a:endParaRPr lang="ar-JO" sz="11200" b="1" dirty="0" smtClean="0">
              <a:solidFill>
                <a:schemeClr val="tx1"/>
              </a:solidFill>
            </a:endParaRPr>
          </a:p>
          <a:p>
            <a:pPr algn="r"/>
            <a:r>
              <a:rPr lang="ar-JO" sz="11200" b="1" dirty="0" smtClean="0">
                <a:solidFill>
                  <a:schemeClr val="tx1"/>
                </a:solidFill>
              </a:rPr>
              <a:t>ب)  </a:t>
            </a:r>
            <a:r>
              <a:rPr lang="ar-JO" sz="11200" b="1" dirty="0" smtClean="0">
                <a:solidFill>
                  <a:srgbClr val="FF0000"/>
                </a:solidFill>
              </a:rPr>
              <a:t>ماذا</a:t>
            </a:r>
            <a:r>
              <a:rPr lang="ar-SA" sz="11200" b="1" dirty="0" smtClean="0">
                <a:solidFill>
                  <a:schemeClr val="tx1"/>
                </a:solidFill>
              </a:rPr>
              <a:t> </a:t>
            </a:r>
            <a:r>
              <a:rPr lang="ar-SA" sz="11200" b="1" dirty="0">
                <a:solidFill>
                  <a:schemeClr val="tx1"/>
                </a:solidFill>
              </a:rPr>
              <a:t>قال </a:t>
            </a:r>
            <a:r>
              <a:rPr lang="ar-SA" sz="11200" b="1" dirty="0">
                <a:solidFill>
                  <a:schemeClr val="tx1"/>
                </a:solidFill>
                <a:latin typeface="Arial"/>
              </a:rPr>
              <a:t>ﭐ</a:t>
            </a:r>
            <a:r>
              <a:rPr lang="ar-JO" sz="11200" b="1" dirty="0">
                <a:solidFill>
                  <a:schemeClr val="tx1"/>
                </a:solidFill>
              </a:rPr>
              <a:t>ل</a:t>
            </a:r>
            <a:r>
              <a:rPr lang="ar-SA" sz="11200" b="1" dirty="0">
                <a:solidFill>
                  <a:schemeClr val="tx1"/>
                </a:solidFill>
              </a:rPr>
              <a:t>ْفَروجُ </a:t>
            </a:r>
            <a:r>
              <a:rPr lang="ar-SA" sz="11200" b="1" dirty="0" err="1">
                <a:solidFill>
                  <a:schemeClr val="tx1"/>
                </a:solidFill>
                <a:latin typeface="Arial"/>
              </a:rPr>
              <a:t>ﭐ</a:t>
            </a:r>
            <a:r>
              <a:rPr lang="ar-SA" sz="11200" b="1" dirty="0" err="1">
                <a:solidFill>
                  <a:schemeClr val="tx1"/>
                </a:solidFill>
              </a:rPr>
              <a:t>لثالِث</a:t>
            </a:r>
            <a:r>
              <a:rPr lang="ar-SA" sz="11200" b="1" dirty="0">
                <a:solidFill>
                  <a:schemeClr val="tx1"/>
                </a:solidFill>
              </a:rPr>
              <a:t> </a:t>
            </a:r>
            <a:r>
              <a:rPr lang="ar-SA" sz="11200" b="1" dirty="0" smtClean="0">
                <a:solidFill>
                  <a:schemeClr val="tx1"/>
                </a:solidFill>
              </a:rPr>
              <a:t>؟</a:t>
            </a:r>
            <a:endParaRPr lang="en-US" sz="11200" b="1" dirty="0" smtClean="0">
              <a:solidFill>
                <a:schemeClr val="tx1"/>
              </a:solidFill>
            </a:endParaRPr>
          </a:p>
          <a:p>
            <a:pPr algn="r"/>
            <a:r>
              <a:rPr lang="ar-JO" sz="11200" b="1" dirty="0" smtClean="0">
                <a:solidFill>
                  <a:schemeClr val="tx1"/>
                </a:solidFill>
              </a:rPr>
              <a:t>     </a:t>
            </a:r>
            <a:r>
              <a:rPr lang="ar-SA" sz="11200" b="1" dirty="0" smtClean="0">
                <a:solidFill>
                  <a:schemeClr val="tx1"/>
                </a:solidFill>
              </a:rPr>
              <a:t>قال </a:t>
            </a:r>
            <a:r>
              <a:rPr lang="ar-SA" sz="11200" b="1" dirty="0" smtClean="0">
                <a:solidFill>
                  <a:schemeClr val="tx1"/>
                </a:solidFill>
                <a:latin typeface="Arial"/>
              </a:rPr>
              <a:t>ﭐ</a:t>
            </a:r>
            <a:r>
              <a:rPr lang="ar-JO" sz="11200" b="1" dirty="0" smtClean="0">
                <a:solidFill>
                  <a:schemeClr val="tx1"/>
                </a:solidFill>
              </a:rPr>
              <a:t>ل</a:t>
            </a:r>
            <a:r>
              <a:rPr lang="ar-SA" sz="11200" b="1" dirty="0" smtClean="0">
                <a:solidFill>
                  <a:schemeClr val="tx1"/>
                </a:solidFill>
              </a:rPr>
              <a:t>ْفَروجُ </a:t>
            </a:r>
            <a:r>
              <a:rPr lang="ar-SA" sz="11200" b="1" dirty="0" err="1" smtClean="0">
                <a:solidFill>
                  <a:schemeClr val="tx1"/>
                </a:solidFill>
                <a:latin typeface="Arial"/>
              </a:rPr>
              <a:t>ﭐ</a:t>
            </a:r>
            <a:r>
              <a:rPr lang="ar-SA" sz="11200" b="1" dirty="0" err="1" smtClean="0">
                <a:solidFill>
                  <a:schemeClr val="tx1"/>
                </a:solidFill>
              </a:rPr>
              <a:t>لثالِث</a:t>
            </a:r>
            <a:r>
              <a:rPr lang="ar-JO" sz="11200" b="1" dirty="0" smtClean="0">
                <a:solidFill>
                  <a:schemeClr val="tx1"/>
                </a:solidFill>
              </a:rPr>
              <a:t>:____________________.</a:t>
            </a:r>
          </a:p>
          <a:p>
            <a:pPr algn="r"/>
            <a:endParaRPr lang="ar-JO" sz="11200" b="1" dirty="0" smtClean="0">
              <a:solidFill>
                <a:schemeClr val="tx1"/>
              </a:solidFill>
            </a:endParaRPr>
          </a:p>
          <a:p>
            <a:pPr algn="r"/>
            <a:r>
              <a:rPr lang="ar-JO" sz="11200" b="1" dirty="0" smtClean="0">
                <a:solidFill>
                  <a:schemeClr val="tx1"/>
                </a:solidFill>
              </a:rPr>
              <a:t>ج) </a:t>
            </a:r>
            <a:r>
              <a:rPr lang="ar-JO" sz="11200" b="1" dirty="0">
                <a:solidFill>
                  <a:srgbClr val="FF0000"/>
                </a:solidFill>
              </a:rPr>
              <a:t>أَ</a:t>
            </a:r>
            <a:r>
              <a:rPr lang="ar-SA" sz="11200" b="1" dirty="0">
                <a:solidFill>
                  <a:srgbClr val="FF0000"/>
                </a:solidFill>
              </a:rPr>
              <a:t>ي</a:t>
            </a:r>
            <a:r>
              <a:rPr lang="ar-JO" sz="11200" b="1" dirty="0">
                <a:solidFill>
                  <a:srgbClr val="FF0000"/>
                </a:solidFill>
              </a:rPr>
              <a:t>ْ</a:t>
            </a:r>
            <a:r>
              <a:rPr lang="ar-SA" sz="11200" b="1" dirty="0">
                <a:solidFill>
                  <a:srgbClr val="FF0000"/>
                </a:solidFill>
              </a:rPr>
              <a:t>ن</a:t>
            </a:r>
            <a:r>
              <a:rPr lang="ar-JO" sz="11200" b="1" dirty="0">
                <a:solidFill>
                  <a:srgbClr val="FF0000"/>
                </a:solidFill>
              </a:rPr>
              <a:t>َ</a:t>
            </a:r>
            <a:r>
              <a:rPr lang="ar-SA" sz="11200" b="1" dirty="0">
                <a:solidFill>
                  <a:srgbClr val="FF0000"/>
                </a:solidFill>
              </a:rPr>
              <a:t> </a:t>
            </a:r>
            <a:r>
              <a:rPr lang="ar-SA" sz="11200" b="1" dirty="0">
                <a:solidFill>
                  <a:schemeClr val="tx1"/>
                </a:solidFill>
              </a:rPr>
              <a:t>جَمَعَت</a:t>
            </a:r>
            <a:r>
              <a:rPr lang="ar-JO" sz="11200" b="1" dirty="0">
                <a:solidFill>
                  <a:schemeClr val="tx1"/>
                </a:solidFill>
              </a:rPr>
              <a:t>ِ</a:t>
            </a:r>
            <a:r>
              <a:rPr lang="ar-SA" sz="11200" b="1" dirty="0">
                <a:solidFill>
                  <a:schemeClr val="tx1"/>
                </a:solidFill>
              </a:rPr>
              <a:t> </a:t>
            </a:r>
            <a:r>
              <a:rPr lang="ar-SA" sz="11200" b="1" dirty="0" err="1">
                <a:solidFill>
                  <a:schemeClr val="tx1"/>
                </a:solidFill>
                <a:latin typeface="Arial"/>
              </a:rPr>
              <a:t>ﭐ</a:t>
            </a:r>
            <a:r>
              <a:rPr lang="ar-SA" sz="11200" b="1" dirty="0" err="1">
                <a:solidFill>
                  <a:schemeClr val="tx1"/>
                </a:solidFill>
              </a:rPr>
              <a:t>لدَّجاجَةُ</a:t>
            </a:r>
            <a:r>
              <a:rPr lang="ar-SA" sz="11200" b="1" dirty="0">
                <a:solidFill>
                  <a:schemeClr val="tx1"/>
                </a:solidFill>
              </a:rPr>
              <a:t>  </a:t>
            </a:r>
            <a:r>
              <a:rPr lang="ar-JO" sz="11200" b="1" dirty="0" smtClean="0">
                <a:solidFill>
                  <a:schemeClr val="tx1"/>
                </a:solidFill>
              </a:rPr>
              <a:t>صِغارها؟</a:t>
            </a:r>
          </a:p>
          <a:p>
            <a:pPr algn="r"/>
            <a:r>
              <a:rPr lang="ar-JO" sz="11200" b="1" dirty="0" smtClean="0">
                <a:solidFill>
                  <a:schemeClr val="tx1"/>
                </a:solidFill>
              </a:rPr>
              <a:t>   </a:t>
            </a:r>
            <a:r>
              <a:rPr lang="ar-SA" sz="11200" b="1" dirty="0" smtClean="0">
                <a:solidFill>
                  <a:schemeClr val="tx1"/>
                </a:solidFill>
              </a:rPr>
              <a:t> جَمَعَت</a:t>
            </a:r>
            <a:r>
              <a:rPr lang="ar-JO" sz="11200" b="1" dirty="0" smtClean="0">
                <a:solidFill>
                  <a:schemeClr val="tx1"/>
                </a:solidFill>
              </a:rPr>
              <a:t>ِ</a:t>
            </a:r>
            <a:r>
              <a:rPr lang="ar-SA" sz="11200" b="1" dirty="0" smtClean="0">
                <a:solidFill>
                  <a:schemeClr val="tx1"/>
                </a:solidFill>
              </a:rPr>
              <a:t> </a:t>
            </a:r>
            <a:r>
              <a:rPr lang="ar-SA" sz="11200" b="1" dirty="0" err="1" smtClean="0">
                <a:solidFill>
                  <a:schemeClr val="tx1"/>
                </a:solidFill>
                <a:latin typeface="Arial"/>
              </a:rPr>
              <a:t>ﭐ</a:t>
            </a:r>
            <a:r>
              <a:rPr lang="ar-SA" sz="11200" b="1" dirty="0" err="1" smtClean="0">
                <a:solidFill>
                  <a:schemeClr val="tx1"/>
                </a:solidFill>
              </a:rPr>
              <a:t>لدَّجاجَةُ</a:t>
            </a:r>
            <a:r>
              <a:rPr lang="ar-SA" sz="11200" b="1" dirty="0" smtClean="0">
                <a:solidFill>
                  <a:schemeClr val="tx1"/>
                </a:solidFill>
              </a:rPr>
              <a:t>  </a:t>
            </a:r>
            <a:r>
              <a:rPr lang="ar-JO" sz="11200" b="1" dirty="0" smtClean="0">
                <a:solidFill>
                  <a:schemeClr val="tx1"/>
                </a:solidFill>
              </a:rPr>
              <a:t>صِغارها</a:t>
            </a:r>
            <a:r>
              <a:rPr lang="ar-JO" sz="11200" b="1" dirty="0">
                <a:solidFill>
                  <a:schemeClr val="tx1"/>
                </a:solidFill>
              </a:rPr>
              <a:t> </a:t>
            </a:r>
            <a:r>
              <a:rPr lang="ar-JO" sz="11200" b="1" dirty="0" smtClean="0">
                <a:solidFill>
                  <a:schemeClr val="tx1"/>
                </a:solidFill>
              </a:rPr>
              <a:t>__________________.</a:t>
            </a:r>
          </a:p>
          <a:p>
            <a:pPr algn="r"/>
            <a:endParaRPr lang="ar-JO" sz="11200" b="1" dirty="0" smtClean="0">
              <a:solidFill>
                <a:schemeClr val="tx1"/>
              </a:solidFill>
            </a:endParaRPr>
          </a:p>
          <a:p>
            <a:pPr algn="r"/>
            <a:r>
              <a:rPr lang="ar-JO" sz="11200" b="1" dirty="0" smtClean="0">
                <a:solidFill>
                  <a:schemeClr val="tx1"/>
                </a:solidFill>
              </a:rPr>
              <a:t>د) </a:t>
            </a:r>
            <a:r>
              <a:rPr lang="ar-SA" sz="11200" b="1" dirty="0">
                <a:solidFill>
                  <a:srgbClr val="FF0000"/>
                </a:solidFill>
              </a:rPr>
              <a:t>مِمَّنْ </a:t>
            </a:r>
            <a:r>
              <a:rPr lang="ar-SA" sz="11200" b="1" dirty="0">
                <a:solidFill>
                  <a:schemeClr val="tx1"/>
                </a:solidFill>
              </a:rPr>
              <a:t>تَخافُ </a:t>
            </a:r>
            <a:r>
              <a:rPr lang="ar-SA" sz="11200" b="1" dirty="0" err="1">
                <a:solidFill>
                  <a:schemeClr val="tx1"/>
                </a:solidFill>
                <a:latin typeface="Arial"/>
              </a:rPr>
              <a:t>ﭐ</a:t>
            </a:r>
            <a:r>
              <a:rPr lang="ar-SA" sz="11200" b="1" dirty="0" err="1">
                <a:solidFill>
                  <a:schemeClr val="tx1"/>
                </a:solidFill>
              </a:rPr>
              <a:t>لْفِراخ</a:t>
            </a:r>
            <a:r>
              <a:rPr lang="ar-SA" sz="11200" b="1" dirty="0">
                <a:solidFill>
                  <a:schemeClr val="tx1"/>
                </a:solidFill>
              </a:rPr>
              <a:t> </a:t>
            </a:r>
            <a:r>
              <a:rPr lang="ar-JO" sz="11200" b="1" dirty="0">
                <a:solidFill>
                  <a:schemeClr val="tx1"/>
                </a:solidFill>
              </a:rPr>
              <a:t>بِ</a:t>
            </a:r>
            <a:r>
              <a:rPr lang="ar-SA" sz="11200" b="1" dirty="0">
                <a:solidFill>
                  <a:schemeClr val="tx1"/>
                </a:solidFill>
              </a:rPr>
              <a:t>حَسَب</a:t>
            </a:r>
            <a:r>
              <a:rPr lang="ar-JO" sz="11200" b="1" dirty="0">
                <a:solidFill>
                  <a:schemeClr val="tx1"/>
                </a:solidFill>
              </a:rPr>
              <a:t>ِ</a:t>
            </a:r>
            <a:r>
              <a:rPr lang="ar-SA" sz="11200" b="1" dirty="0">
                <a:solidFill>
                  <a:schemeClr val="tx1"/>
                </a:solidFill>
              </a:rPr>
              <a:t> </a:t>
            </a:r>
            <a:r>
              <a:rPr lang="ar-SA" sz="11200" b="1" dirty="0" err="1">
                <a:solidFill>
                  <a:schemeClr val="tx1"/>
                </a:solidFill>
                <a:latin typeface="Arial"/>
              </a:rPr>
              <a:t>ﭐ</a:t>
            </a:r>
            <a:r>
              <a:rPr lang="ar-SA" sz="11200" b="1" dirty="0" err="1">
                <a:solidFill>
                  <a:schemeClr val="tx1"/>
                </a:solidFill>
              </a:rPr>
              <a:t>لنَّص</a:t>
            </a:r>
            <a:r>
              <a:rPr lang="ar-SA" sz="11200" b="1" dirty="0">
                <a:solidFill>
                  <a:schemeClr val="tx1"/>
                </a:solidFill>
              </a:rPr>
              <a:t> ؟</a:t>
            </a:r>
            <a:endParaRPr lang="en-US" sz="11200" b="1" dirty="0">
              <a:solidFill>
                <a:schemeClr val="tx1"/>
              </a:solidFill>
            </a:endParaRPr>
          </a:p>
          <a:p>
            <a:pPr algn="r"/>
            <a:r>
              <a:rPr lang="ar-JO" sz="11200" b="1" dirty="0" smtClean="0">
                <a:solidFill>
                  <a:schemeClr val="tx1"/>
                </a:solidFill>
              </a:rPr>
              <a:t> </a:t>
            </a:r>
            <a:r>
              <a:rPr lang="ar-JO" sz="11200" b="1" dirty="0">
                <a:solidFill>
                  <a:schemeClr val="tx1"/>
                </a:solidFill>
              </a:rPr>
              <a:t> </a:t>
            </a:r>
            <a:r>
              <a:rPr lang="ar-JO" sz="11200" b="1" dirty="0" smtClean="0">
                <a:solidFill>
                  <a:schemeClr val="tx1"/>
                </a:solidFill>
              </a:rPr>
              <a:t>   </a:t>
            </a:r>
            <a:r>
              <a:rPr lang="ar-SA" sz="11200" b="1" dirty="0" smtClean="0">
                <a:solidFill>
                  <a:schemeClr val="tx1"/>
                </a:solidFill>
              </a:rPr>
              <a:t>تَخافُ </a:t>
            </a:r>
            <a:r>
              <a:rPr lang="ar-SA" sz="11200" b="1" dirty="0" err="1">
                <a:solidFill>
                  <a:schemeClr val="tx1"/>
                </a:solidFill>
                <a:latin typeface="Arial"/>
              </a:rPr>
              <a:t>ﭐ</a:t>
            </a:r>
            <a:r>
              <a:rPr lang="ar-SA" sz="11200" b="1" dirty="0" err="1">
                <a:solidFill>
                  <a:schemeClr val="tx1"/>
                </a:solidFill>
              </a:rPr>
              <a:t>لْفِراخ</a:t>
            </a:r>
            <a:r>
              <a:rPr lang="ar-SA" sz="11200" b="1" dirty="0">
                <a:solidFill>
                  <a:schemeClr val="tx1"/>
                </a:solidFill>
              </a:rPr>
              <a:t> </a:t>
            </a:r>
            <a:r>
              <a:rPr lang="ar-JO" sz="11200" b="1" dirty="0">
                <a:solidFill>
                  <a:schemeClr val="tx1"/>
                </a:solidFill>
              </a:rPr>
              <a:t>بِ</a:t>
            </a:r>
            <a:r>
              <a:rPr lang="ar-SA" sz="11200" b="1" dirty="0">
                <a:solidFill>
                  <a:schemeClr val="tx1"/>
                </a:solidFill>
              </a:rPr>
              <a:t>حَسَب</a:t>
            </a:r>
            <a:r>
              <a:rPr lang="ar-JO" sz="11200" b="1" dirty="0">
                <a:solidFill>
                  <a:schemeClr val="tx1"/>
                </a:solidFill>
              </a:rPr>
              <a:t>ِ</a:t>
            </a:r>
            <a:r>
              <a:rPr lang="ar-SA" sz="11200" b="1" dirty="0">
                <a:solidFill>
                  <a:schemeClr val="tx1"/>
                </a:solidFill>
              </a:rPr>
              <a:t> </a:t>
            </a:r>
            <a:r>
              <a:rPr lang="ar-SA" sz="11200" b="1" dirty="0" err="1" smtClean="0">
                <a:solidFill>
                  <a:schemeClr val="tx1"/>
                </a:solidFill>
                <a:latin typeface="Arial"/>
              </a:rPr>
              <a:t>ﭐ</a:t>
            </a:r>
            <a:r>
              <a:rPr lang="ar-SA" sz="11200" b="1" dirty="0" err="1" smtClean="0">
                <a:solidFill>
                  <a:schemeClr val="tx1"/>
                </a:solidFill>
              </a:rPr>
              <a:t>لنَّص</a:t>
            </a:r>
            <a:r>
              <a:rPr lang="ar-JO" sz="12800" b="1" dirty="0" smtClean="0">
                <a:solidFill>
                  <a:schemeClr val="tx1"/>
                </a:solidFill>
              </a:rPr>
              <a:t>________________.</a:t>
            </a:r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636912"/>
            <a:ext cx="1285875" cy="13184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16980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chimes.wav"/>
          </p:stSnd>
        </p:sndAc>
      </p:transition>
    </mc:Choice>
    <mc:Fallback xmlns="">
      <p:transition spd="slow">
        <p:diamond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לוחית 5"/>
          <p:cNvSpPr/>
          <p:nvPr/>
        </p:nvSpPr>
        <p:spPr>
          <a:xfrm>
            <a:off x="0" y="0"/>
            <a:ext cx="9144000" cy="6858000"/>
          </a:xfrm>
          <a:prstGeom prst="plaque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>
              <a:lnSpc>
                <a:spcPct val="150000"/>
              </a:lnSpc>
            </a:pPr>
            <a:r>
              <a:rPr lang="ar-JO" sz="4000" b="1" dirty="0" smtClean="0">
                <a:solidFill>
                  <a:srgbClr val="008080"/>
                </a:solidFill>
              </a:rPr>
              <a:t>** صل </a:t>
            </a:r>
            <a:r>
              <a:rPr lang="ar-JO" sz="4000" b="1" dirty="0">
                <a:solidFill>
                  <a:srgbClr val="008080"/>
                </a:solidFill>
              </a:rPr>
              <a:t>بخط بين السبب والنتيجة:</a:t>
            </a:r>
            <a:endParaRPr lang="en-US" sz="4000" dirty="0">
              <a:solidFill>
                <a:srgbClr val="008080"/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JO" sz="4000" b="1" dirty="0" smtClean="0">
                <a:solidFill>
                  <a:srgbClr val="CC00FF"/>
                </a:solidFill>
              </a:rPr>
              <a:t>     السَّبب</a:t>
            </a:r>
            <a:r>
              <a:rPr lang="ar-JO" sz="3200" b="1" dirty="0" smtClean="0">
                <a:solidFill>
                  <a:srgbClr val="CC00FF"/>
                </a:solidFill>
              </a:rPr>
              <a:t>                               </a:t>
            </a:r>
            <a:r>
              <a:rPr lang="ar-JO" sz="4000" b="1" dirty="0" smtClean="0">
                <a:solidFill>
                  <a:srgbClr val="CC00FF"/>
                </a:solidFill>
              </a:rPr>
              <a:t>النَّتيجة</a:t>
            </a:r>
          </a:p>
          <a:p>
            <a:pPr algn="r" rtl="1">
              <a:lnSpc>
                <a:spcPct val="20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ar-JO" sz="2800" b="1" dirty="0">
                <a:solidFill>
                  <a:schemeClr val="tx1"/>
                </a:solidFill>
              </a:rPr>
              <a:t>جَمَعَتِ الدَّجاجة </a:t>
            </a:r>
            <a:r>
              <a:rPr lang="ar-JO" sz="2800" b="1" dirty="0" smtClean="0">
                <a:solidFill>
                  <a:schemeClr val="tx1"/>
                </a:solidFill>
              </a:rPr>
              <a:t>أولادها                  </a:t>
            </a:r>
            <a:r>
              <a:rPr lang="en-US" sz="2800" b="1" dirty="0" smtClean="0">
                <a:solidFill>
                  <a:schemeClr val="tx1"/>
                </a:solidFill>
              </a:rPr>
              <a:t>   </a:t>
            </a:r>
            <a:r>
              <a:rPr lang="ar-JO" sz="2800" b="1" dirty="0">
                <a:solidFill>
                  <a:schemeClr val="tx1"/>
                </a:solidFill>
              </a:rPr>
              <a:t>تَجري وتلْقط </a:t>
            </a:r>
            <a:r>
              <a:rPr lang="ar-JO" sz="2800" b="1" dirty="0" smtClean="0">
                <a:solidFill>
                  <a:schemeClr val="tx1"/>
                </a:solidFill>
              </a:rPr>
              <a:t>الحَبَّ</a:t>
            </a:r>
            <a:endParaRPr lang="en-US" sz="2800" b="1" dirty="0">
              <a:solidFill>
                <a:schemeClr val="tx1"/>
              </a:solidFill>
            </a:endParaRPr>
          </a:p>
          <a:p>
            <a:pPr algn="r" rtl="1">
              <a:lnSpc>
                <a:spcPct val="200000"/>
              </a:lnSpc>
            </a:pPr>
            <a:r>
              <a:rPr lang="ar-JO" sz="2800" b="1" dirty="0">
                <a:solidFill>
                  <a:schemeClr val="tx1"/>
                </a:solidFill>
              </a:rPr>
              <a:t> </a:t>
            </a:r>
            <a:r>
              <a:rPr lang="ar-JO" sz="2800" b="1" dirty="0" smtClean="0">
                <a:solidFill>
                  <a:schemeClr val="tx1"/>
                </a:solidFill>
              </a:rPr>
              <a:t>إذا </a:t>
            </a:r>
            <a:r>
              <a:rPr lang="ar-JO" sz="2800" b="1" dirty="0">
                <a:solidFill>
                  <a:schemeClr val="tx1"/>
                </a:solidFill>
              </a:rPr>
              <a:t>رأت الفراريج الحَبَّ </a:t>
            </a:r>
            <a:r>
              <a:rPr lang="ar-JO" sz="2800" b="1" dirty="0" smtClean="0">
                <a:solidFill>
                  <a:schemeClr val="tx1"/>
                </a:solidFill>
              </a:rPr>
              <a:t>                  تَجْري </a:t>
            </a:r>
            <a:r>
              <a:rPr lang="ar-JO" sz="2800" b="1" dirty="0">
                <a:solidFill>
                  <a:schemeClr val="tx1"/>
                </a:solidFill>
              </a:rPr>
              <a:t>بسُرْعًةٍ الى البَيْت </a:t>
            </a:r>
            <a:endParaRPr lang="ar-JO" sz="2800" b="1" dirty="0" smtClean="0">
              <a:solidFill>
                <a:schemeClr val="tx1"/>
              </a:solidFill>
            </a:endParaRPr>
          </a:p>
          <a:p>
            <a:pPr algn="r" rtl="1">
              <a:lnSpc>
                <a:spcPct val="200000"/>
              </a:lnSpc>
            </a:pPr>
            <a:r>
              <a:rPr lang="ar-JO" sz="2800" b="1" dirty="0" smtClean="0">
                <a:solidFill>
                  <a:schemeClr val="tx1"/>
                </a:solidFill>
              </a:rPr>
              <a:t>إذا جاء الكلب                              لتُعلِّمهم التَّصرف الجَّيِّد  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algn="r" rtl="1"/>
            <a:endParaRPr lang="he-IL" sz="3200" b="1" dirty="0">
              <a:solidFill>
                <a:srgbClr val="002060"/>
              </a:solidFill>
            </a:endParaRPr>
          </a:p>
        </p:txBody>
      </p:sp>
      <p:cxnSp>
        <p:nvCxnSpPr>
          <p:cNvPr id="5" name="מחבר חץ ישר 4"/>
          <p:cNvCxnSpPr/>
          <p:nvPr/>
        </p:nvCxnSpPr>
        <p:spPr>
          <a:xfrm flipH="1">
            <a:off x="3923928" y="3429000"/>
            <a:ext cx="1584176" cy="15121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מחבר חץ ישר 10"/>
          <p:cNvCxnSpPr/>
          <p:nvPr/>
        </p:nvCxnSpPr>
        <p:spPr>
          <a:xfrm flipH="1" flipV="1">
            <a:off x="3779912" y="4185084"/>
            <a:ext cx="2736304" cy="9084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מחבר חץ ישר 12"/>
          <p:cNvCxnSpPr/>
          <p:nvPr/>
        </p:nvCxnSpPr>
        <p:spPr>
          <a:xfrm flipH="1" flipV="1">
            <a:off x="3706214" y="3404271"/>
            <a:ext cx="1728192" cy="7560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841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chimes.wav"/>
          </p:stSnd>
        </p:sndAc>
      </p:transition>
    </mc:Choice>
    <mc:Fallback xmlns="">
      <p:transition spd="slow">
        <p:diamond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>
            <a:normAutofit fontScale="90000"/>
          </a:bodyPr>
          <a:lstStyle/>
          <a:p>
            <a:pPr rtl="1"/>
            <a:r>
              <a:rPr lang="ar-JO" sz="2700" b="1" dirty="0"/>
              <a:t>مدرسة بير </a:t>
            </a:r>
            <a:r>
              <a:rPr lang="ar-JO" sz="2700" b="1" dirty="0" err="1"/>
              <a:t>هداج</a:t>
            </a:r>
            <a:r>
              <a:rPr lang="ar-JO" sz="2700" b="1" dirty="0"/>
              <a:t> الابتدائية</a:t>
            </a:r>
            <a:r>
              <a:rPr lang="en-US" sz="2700" dirty="0"/>
              <a:t/>
            </a:r>
            <a:br>
              <a:rPr lang="en-US" sz="2700" dirty="0"/>
            </a:br>
            <a:r>
              <a:rPr lang="ar-JO" sz="2700" b="1" dirty="0"/>
              <a:t>ورقة عمل في اللغة العربية للصف الثاني (د)   للطلاب المستصعبين</a:t>
            </a:r>
            <a:r>
              <a:rPr lang="en-US" sz="2700" dirty="0"/>
              <a:t/>
            </a:r>
            <a:br>
              <a:rPr lang="en-US" sz="2700" dirty="0"/>
            </a:br>
            <a:r>
              <a:rPr lang="ar-JO" sz="2700" b="1" dirty="0"/>
              <a:t>اسمي: </a:t>
            </a:r>
            <a:r>
              <a:rPr lang="ar-JO" sz="2700" b="1" dirty="0" smtClean="0"/>
              <a:t>_____________________     </a:t>
            </a:r>
            <a:r>
              <a:rPr lang="ar-JO" sz="2700" b="1" dirty="0"/>
              <a:t>التاريخ: </a:t>
            </a:r>
            <a:r>
              <a:rPr lang="ar-JO" sz="2700" b="1" dirty="0" smtClean="0"/>
              <a:t>_______________</a:t>
            </a:r>
            <a:br>
              <a:rPr lang="ar-JO" sz="2700" b="1" dirty="0" smtClean="0"/>
            </a:br>
            <a:r>
              <a:rPr lang="ar-JO" sz="2700" b="1" dirty="0" smtClean="0"/>
              <a:t>*************************************************</a:t>
            </a:r>
            <a:r>
              <a:rPr lang="en-US" sz="2700" dirty="0"/>
              <a:t/>
            </a:r>
            <a:br>
              <a:rPr lang="en-US" sz="2700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683568" y="1988840"/>
            <a:ext cx="8136904" cy="3649960"/>
          </a:xfrm>
        </p:spPr>
        <p:txBody>
          <a:bodyPr/>
          <a:lstStyle/>
          <a:p>
            <a:pPr lvl="0" algn="r" rtl="1"/>
            <a:r>
              <a:rPr lang="ar-JO" sz="4000" b="1" dirty="0" smtClean="0">
                <a:solidFill>
                  <a:schemeClr val="tx1"/>
                </a:solidFill>
              </a:rPr>
              <a:t>       </a:t>
            </a:r>
            <a:r>
              <a:rPr lang="ar-SA" sz="4000" b="1" dirty="0" smtClean="0">
                <a:solidFill>
                  <a:schemeClr val="tx1"/>
                </a:solidFill>
              </a:rPr>
              <a:t>لوِّن</a:t>
            </a:r>
            <a:r>
              <a:rPr lang="ar-SA" sz="4000" b="1" dirty="0">
                <a:solidFill>
                  <a:schemeClr val="tx1"/>
                </a:solidFill>
              </a:rPr>
              <a:t>:</a:t>
            </a:r>
            <a:endParaRPr lang="en-US" sz="4000" b="1" dirty="0">
              <a:solidFill>
                <a:schemeClr val="tx1"/>
              </a:solidFill>
            </a:endParaRPr>
          </a:p>
          <a:p>
            <a:pPr rtl="1"/>
            <a:r>
              <a:rPr lang="ar-JO" dirty="0"/>
              <a:t> </a:t>
            </a:r>
            <a:endParaRPr lang="en-US" dirty="0"/>
          </a:p>
          <a:p>
            <a:r>
              <a:rPr lang="ar-SA" b="1" dirty="0"/>
              <a:t> </a:t>
            </a:r>
            <a:endParaRPr lang="en-US" dirty="0"/>
          </a:p>
        </p:txBody>
      </p:sp>
      <p:pic>
        <p:nvPicPr>
          <p:cNvPr id="4" name="il_fi" descr="http://www.hi-mama.com/forum/images/imgcache/2011/07/213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2590800"/>
            <a:ext cx="7272808" cy="4078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195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chimes.wav"/>
          </p:stSnd>
        </p:sndAc>
      </p:transition>
    </mc:Choice>
    <mc:Fallback xmlns="">
      <p:transition spd="slow">
        <p:diamond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043608" y="332656"/>
            <a:ext cx="7772400" cy="1470025"/>
          </a:xfrm>
        </p:spPr>
        <p:txBody>
          <a:bodyPr/>
          <a:lstStyle/>
          <a:p>
            <a:pPr lvl="0" rtl="1"/>
            <a:r>
              <a:rPr lang="ar-JO" b="1" dirty="0"/>
              <a:t>أصِلُ بخطٍ بَيْنَ </a:t>
            </a:r>
            <a:r>
              <a:rPr lang="ar-JO" b="1" dirty="0" err="1"/>
              <a:t>آلْكَلِمَةِ</a:t>
            </a:r>
            <a:r>
              <a:rPr lang="ar-JO" b="1" dirty="0"/>
              <a:t> </a:t>
            </a:r>
            <a:r>
              <a:rPr lang="ar-JO" b="1" dirty="0" err="1"/>
              <a:t>وَآلصُّورَةِ</a:t>
            </a:r>
            <a:r>
              <a:rPr lang="ar-JO" b="1" dirty="0"/>
              <a:t>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467544" y="1484784"/>
            <a:ext cx="7624936" cy="5184576"/>
          </a:xfrm>
        </p:spPr>
        <p:txBody>
          <a:bodyPr>
            <a:normAutofit fontScale="25000" lnSpcReduction="20000"/>
          </a:bodyPr>
          <a:lstStyle/>
          <a:p>
            <a:pPr rtl="1"/>
            <a:r>
              <a:rPr lang="ar-JO" dirty="0" smtClean="0">
                <a:solidFill>
                  <a:schemeClr val="tx1"/>
                </a:solidFill>
              </a:rPr>
              <a:t>ٌ </a:t>
            </a:r>
            <a:endParaRPr lang="en-US" dirty="0">
              <a:solidFill>
                <a:schemeClr val="tx1"/>
              </a:solidFill>
            </a:endParaRPr>
          </a:p>
          <a:p>
            <a:pPr algn="r" rtl="1"/>
            <a:r>
              <a:rPr lang="ar-JO" sz="12800" b="1" dirty="0">
                <a:solidFill>
                  <a:schemeClr val="tx1"/>
                </a:solidFill>
              </a:rPr>
              <a:t> </a:t>
            </a:r>
            <a:r>
              <a:rPr lang="ar-JO" sz="12800" b="1" dirty="0" smtClean="0">
                <a:solidFill>
                  <a:schemeClr val="tx1"/>
                </a:solidFill>
              </a:rPr>
              <a:t>دَجاجَةٌ</a:t>
            </a:r>
            <a:endParaRPr lang="en-US" sz="12800" b="1" dirty="0">
              <a:solidFill>
                <a:schemeClr val="tx1"/>
              </a:solidFill>
            </a:endParaRPr>
          </a:p>
          <a:p>
            <a:pPr algn="r" rtl="1"/>
            <a:endParaRPr lang="ar-JO" sz="12800" b="1" dirty="0" smtClean="0">
              <a:solidFill>
                <a:schemeClr val="tx1"/>
              </a:solidFill>
            </a:endParaRPr>
          </a:p>
          <a:p>
            <a:pPr algn="r" rtl="1"/>
            <a:r>
              <a:rPr lang="ar-JO" sz="12800" b="1" dirty="0" smtClean="0">
                <a:solidFill>
                  <a:schemeClr val="tx1"/>
                </a:solidFill>
              </a:rPr>
              <a:t>صوصٌ</a:t>
            </a:r>
            <a:r>
              <a:rPr lang="ar-JO" sz="12800" b="1" dirty="0">
                <a:solidFill>
                  <a:schemeClr val="tx1"/>
                </a:solidFill>
              </a:rPr>
              <a:t>	</a:t>
            </a:r>
            <a:endParaRPr lang="en-US" sz="12800" b="1" dirty="0">
              <a:solidFill>
                <a:schemeClr val="tx1"/>
              </a:solidFill>
            </a:endParaRPr>
          </a:p>
          <a:p>
            <a:pPr algn="r" rtl="1"/>
            <a:r>
              <a:rPr lang="ar-JO" sz="12800" b="1" dirty="0">
                <a:solidFill>
                  <a:schemeClr val="tx1"/>
                </a:solidFill>
              </a:rPr>
              <a:t> </a:t>
            </a:r>
            <a:endParaRPr lang="en-US" sz="12800" b="1" dirty="0">
              <a:solidFill>
                <a:schemeClr val="tx1"/>
              </a:solidFill>
            </a:endParaRPr>
          </a:p>
          <a:p>
            <a:pPr algn="r" rtl="1"/>
            <a:r>
              <a:rPr lang="ar-JO" sz="12800" b="1" dirty="0">
                <a:solidFill>
                  <a:schemeClr val="tx1"/>
                </a:solidFill>
              </a:rPr>
              <a:t> </a:t>
            </a:r>
            <a:endParaRPr lang="en-US" sz="12800" b="1" dirty="0">
              <a:solidFill>
                <a:schemeClr val="tx1"/>
              </a:solidFill>
            </a:endParaRPr>
          </a:p>
          <a:p>
            <a:pPr algn="r" rtl="1"/>
            <a:r>
              <a:rPr lang="ar-JO" sz="12800" b="1" dirty="0">
                <a:solidFill>
                  <a:schemeClr val="tx1"/>
                </a:solidFill>
              </a:rPr>
              <a:t>ديكٌ </a:t>
            </a:r>
            <a:endParaRPr lang="en-US" sz="12800" b="1" dirty="0">
              <a:solidFill>
                <a:schemeClr val="tx1"/>
              </a:solidFill>
            </a:endParaRPr>
          </a:p>
          <a:p>
            <a:pPr algn="r" rtl="1"/>
            <a:r>
              <a:rPr lang="ar-JO" sz="12800" b="1" dirty="0">
                <a:solidFill>
                  <a:schemeClr val="tx1"/>
                </a:solidFill>
              </a:rPr>
              <a:t> </a:t>
            </a:r>
            <a:r>
              <a:rPr lang="en-US" sz="12800" b="1" dirty="0">
                <a:solidFill>
                  <a:schemeClr val="tx1"/>
                </a:solidFill>
              </a:rPr>
              <a:t> </a:t>
            </a:r>
          </a:p>
          <a:p>
            <a:pPr algn="r" rtl="1"/>
            <a:r>
              <a:rPr lang="ar-JO" sz="12800" b="1" dirty="0">
                <a:solidFill>
                  <a:schemeClr val="tx1"/>
                </a:solidFill>
              </a:rPr>
              <a:t> </a:t>
            </a:r>
            <a:r>
              <a:rPr lang="en-US" sz="12800" b="1" dirty="0">
                <a:solidFill>
                  <a:schemeClr val="tx1"/>
                </a:solidFill>
              </a:rPr>
              <a:t> </a:t>
            </a:r>
            <a:br>
              <a:rPr lang="en-US" sz="12800" b="1" dirty="0">
                <a:solidFill>
                  <a:schemeClr val="tx1"/>
                </a:solidFill>
              </a:rPr>
            </a:br>
            <a:r>
              <a:rPr lang="ar-JO" sz="12800" b="1" dirty="0">
                <a:solidFill>
                  <a:schemeClr val="tx1"/>
                </a:solidFill>
              </a:rPr>
              <a:t>قَمْحٌ</a:t>
            </a:r>
            <a:endParaRPr lang="en-US" sz="12800" b="1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rg_hi" descr="http://t2.gstatic.com/images?q=tbn:ANd9GcRBNPndksmc3WOWuxV3sYFr1ZdQ5oWDZl3KSDWQOmrE9vJ5RFjpg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1428750" cy="773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l_fi" descr="http://www.700bk.com/vb/uploadcenter/uploads/08-2012/PIC-173-1344710588.gif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20888"/>
            <a:ext cx="1381125" cy="1296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rg_hi" descr="http://t1.gstatic.com/images?q=tbn:ANd9GcSY05gKAhqUVuIj5-_lutCU-uVRpjIZwQAHXj2gpmY2MAuUef9I">
            <a:hlinkClick r:id="rId7"/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828887"/>
            <a:ext cx="1379435" cy="144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l_fi" descr="http://img.al-wlid.com/imgcache/381483.gif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301208"/>
            <a:ext cx="1477491" cy="106603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מחבר חץ ישר 8"/>
          <p:cNvCxnSpPr/>
          <p:nvPr/>
        </p:nvCxnSpPr>
        <p:spPr>
          <a:xfrm flipH="1">
            <a:off x="2904406" y="1988840"/>
            <a:ext cx="4115866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מחבר חץ ישר 10"/>
          <p:cNvCxnSpPr/>
          <p:nvPr/>
        </p:nvCxnSpPr>
        <p:spPr>
          <a:xfrm flipH="1">
            <a:off x="2953148" y="4437112"/>
            <a:ext cx="4427164" cy="13971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מחבר חץ ישר 14"/>
          <p:cNvCxnSpPr/>
          <p:nvPr/>
        </p:nvCxnSpPr>
        <p:spPr>
          <a:xfrm flipH="1" flipV="1">
            <a:off x="2953148" y="1799679"/>
            <a:ext cx="4067124" cy="112526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מחבר חץ ישר 17"/>
          <p:cNvCxnSpPr/>
          <p:nvPr/>
        </p:nvCxnSpPr>
        <p:spPr>
          <a:xfrm flipH="1" flipV="1">
            <a:off x="2953148" y="4548967"/>
            <a:ext cx="4427164" cy="104027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33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chimes.wav"/>
          </p:stSnd>
        </p:sndAc>
      </p:transition>
    </mc:Choice>
    <mc:Fallback xmlns="">
      <p:transition spd="slow">
        <p:diamond/>
        <p:sndAc>
          <p:stSnd>
            <p:snd r:embed="rId10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020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אליפסה 3"/>
          <p:cNvSpPr/>
          <p:nvPr/>
        </p:nvSpPr>
        <p:spPr>
          <a:xfrm>
            <a:off x="467544" y="-47848"/>
            <a:ext cx="3996071" cy="3240360"/>
          </a:xfrm>
          <a:prstGeom prst="ellipse">
            <a:avLst/>
          </a:prstGeom>
          <a:solidFill>
            <a:srgbClr val="FF99F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3200" b="1" smtClean="0">
                <a:ln w="1800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طلابي </a:t>
            </a:r>
            <a:r>
              <a:rPr lang="ar-JO" sz="3200" b="1" dirty="0" smtClean="0">
                <a:ln w="1800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الاعزاء.</a:t>
            </a:r>
          </a:p>
          <a:p>
            <a:pPr algn="ctr"/>
            <a:r>
              <a:rPr lang="ar-JO" sz="3200" b="1" dirty="0" smtClean="0">
                <a:ln w="1800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أتمنى انكم قد استفدتم من هذه الشرائح</a:t>
            </a:r>
            <a:r>
              <a:rPr lang="ar-JO" sz="3200" dirty="0" smtClean="0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</a:rPr>
              <a:t>.</a:t>
            </a:r>
            <a:endParaRPr lang="en-US" sz="3200" dirty="0">
              <a:ln>
                <a:solidFill>
                  <a:srgbClr val="008080"/>
                </a:solidFill>
              </a:ln>
              <a:solidFill>
                <a:srgbClr val="0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24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chimes.wav"/>
          </p:stSnd>
        </p:sndAc>
      </p:transition>
    </mc:Choice>
    <mc:Fallback xmlns="">
      <p:transition spd="slow">
        <p:diamond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9" name="Picture 21" descr="http://t0.gstatic.com/images?q=tbn:ANd9GcQkQgO54-Orq5RfKrTbHF9pRvUC8gXc-3CPVOA_9RRQLQcjunFgN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0148"/>
            <a:ext cx="9252520" cy="697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תרשים זרימה: חילוץ 27"/>
          <p:cNvSpPr/>
          <p:nvPr/>
        </p:nvSpPr>
        <p:spPr>
          <a:xfrm rot="13734448">
            <a:off x="2172331" y="4141460"/>
            <a:ext cx="1334335" cy="1471702"/>
          </a:xfrm>
          <a:prstGeom prst="flowChartExtra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5" name="תרשים זרימה: חילוץ 14"/>
          <p:cNvSpPr/>
          <p:nvPr/>
        </p:nvSpPr>
        <p:spPr>
          <a:xfrm rot="7716652">
            <a:off x="6248188" y="4096057"/>
            <a:ext cx="1212868" cy="1411907"/>
          </a:xfrm>
          <a:prstGeom prst="flowChartExtra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2" name="תרשים זרימה: חילוץ 11"/>
          <p:cNvSpPr/>
          <p:nvPr/>
        </p:nvSpPr>
        <p:spPr>
          <a:xfrm rot="3177160">
            <a:off x="6255875" y="2414768"/>
            <a:ext cx="1149569" cy="1482992"/>
          </a:xfrm>
          <a:prstGeom prst="flowChartExtra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0" name="תרשים זרימה: חילוץ 9"/>
          <p:cNvSpPr/>
          <p:nvPr/>
        </p:nvSpPr>
        <p:spPr>
          <a:xfrm rot="18403797">
            <a:off x="2198900" y="2505911"/>
            <a:ext cx="1343844" cy="1367798"/>
          </a:xfrm>
          <a:prstGeom prst="flowChartExtra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8" name="תרשים זרימה: חילוץ 7"/>
          <p:cNvSpPr/>
          <p:nvPr/>
        </p:nvSpPr>
        <p:spPr>
          <a:xfrm rot="10800000">
            <a:off x="3652040" y="4825655"/>
            <a:ext cx="2272516" cy="792090"/>
          </a:xfrm>
          <a:prstGeom prst="flowChartExtra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7" name="תרשים זרימה: חילוץ 6"/>
          <p:cNvSpPr/>
          <p:nvPr/>
        </p:nvSpPr>
        <p:spPr>
          <a:xfrm>
            <a:off x="3652039" y="2118575"/>
            <a:ext cx="2299417" cy="1070197"/>
          </a:xfrm>
          <a:prstGeom prst="flowChartExtra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4" name="כותרת 1"/>
          <p:cNvSpPr txBox="1">
            <a:spLocks/>
          </p:cNvSpPr>
          <p:nvPr/>
        </p:nvSpPr>
        <p:spPr>
          <a:xfrm>
            <a:off x="1547664" y="404664"/>
            <a:ext cx="4403007" cy="116205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dirty="0" smtClean="0"/>
              <a:t>فعالية العصف الذهني</a:t>
            </a:r>
            <a:endParaRPr lang="he-IL" dirty="0"/>
          </a:p>
        </p:txBody>
      </p:sp>
      <p:sp>
        <p:nvSpPr>
          <p:cNvPr id="5" name="חץ מעוקל ימינה 4"/>
          <p:cNvSpPr/>
          <p:nvPr/>
        </p:nvSpPr>
        <p:spPr>
          <a:xfrm>
            <a:off x="1116631" y="1000270"/>
            <a:ext cx="678211" cy="1132886"/>
          </a:xfrm>
          <a:prstGeom prst="curvedRightArrow">
            <a:avLst/>
          </a:prstGeom>
          <a:solidFill>
            <a:schemeClr val="bg1"/>
          </a:solidFill>
          <a:ln>
            <a:solidFill>
              <a:srgbClr val="66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chemeClr val="tx1"/>
              </a:solidFill>
            </a:endParaRPr>
          </a:p>
        </p:txBody>
      </p:sp>
      <p:sp>
        <p:nvSpPr>
          <p:cNvPr id="6" name="פרצוף מחייך 5"/>
          <p:cNvSpPr/>
          <p:nvPr/>
        </p:nvSpPr>
        <p:spPr>
          <a:xfrm>
            <a:off x="2915816" y="2927858"/>
            <a:ext cx="3744416" cy="2096102"/>
          </a:xfrm>
          <a:prstGeom prst="smileyFac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الدّجاج</a:t>
            </a:r>
            <a:endParaRPr lang="he-IL" sz="9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123" name="Picture 3" descr="C:\Users\user\Pictures\imagesCAOJSH8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48"/>
            <a:ext cx="971600" cy="129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t2.gstatic.com/images?q=tbn:ANd9GcQztNW7ou-q3vQx66nzBhAyGy11dUAi1asH-EQ3WVcibjFI9KQ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038" y="1844635"/>
            <a:ext cx="1509494" cy="1498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1.gstatic.com/images?q=tbn:ANd9GcTsh-qSvDz-Qsh9X_hdaYqAbYwMjkTV2NZt8JnGoI-uhBVP4Vbj5Q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588" y="1273545"/>
            <a:ext cx="1571737" cy="793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data:image/jpeg;base64,/9j/4AAQSkZJRgABAQAAAQABAAD/2wCEAAkGBhISEBQUExQWFRUVGBUXFxcYGBgYGhgaFxgaGBgYFhYYHCYeGBkjGhUXHy8gIycpLCwsFh4xNTAqNSYrLCkBCQoKDgwOGg8PGiwkHyUsLCwsLCwsLCwsLCwsLCwsLCwsLCwsLCwsLCwsLCwsKSwsLCwsLCwsLCwsLCwsLCwsLP/AABEIAOEA4QMBIgACEQEDEQH/xAAcAAAABwEBAAAAAAAAAAAAAAAAAQIDBAUGBwj/xABHEAABAgQDBAYHBgUDAgYDAAABAhEAAyExBBJBBVFhcQYiMoGRoRNCscHR4fAHFFJicpIVIzOy8VOCohbSQ1Rjc8PiFyQ0/8QAGgEAAgMBAQAAAAAAAAAAAAAAAAECAwQFBv/EAC8RAAICAgEDAgQFBAMAAAAAAAABAhEDIRIEMUETUQUiMvAjYXGBoRRSsdEGFUL/2gAMAwEAAhEDEQA/AMeJrSran5RlUKeaXtmJjVzFfyzqwJJ4vGXktme9T5xTj8lk+yPS/wBlwQvZWGUEsyVCu9K1Anyi+x+yBNNSw4RT/ZjgvRbLw4CswUkrH5c5zFPcSY1Maubi9GX04yjsrp2FySwlJYJhqViZYSVUJAqInzFBQIvvjL7R2WlAWtCiz9Ye4Rox/PqRlyfK7iaHDLAIqwa0cj+2+YDPkDclXmRHQcFhlqSlBJD1JfTQRzX7ZlD7zLSK5UV7zEM0VGL392PHJtpHMsWXFI6T9hXRMTZ68WsOmV1UAj1yKq7gW745xOwxvHpr7PdipwuzpEsBiUhauKlVLxmx9rNLfJqJpXgPBQIC4OBBQIAFQIKBAAIJUCBAAEpg4QpbQYVDoVrsFNQCGMMCWklgxaJChEDFzfRJdI5xOCb0inLS20Qul2HScKtxYP4RyzYHSeYJq5aSEpVf2R1RO0E4hCkqo28XjE7S6K4eZnKDlWlzmT7DGqEJ1XsY8kouVo0fRzbiAkBa8x01MXG0NuBAZKVEmzCKLoPs2WJCCA6mqo3JjVLSm5AJERm48raJ4+XHTMhPRi8USOwjiKxR47DmVipMhZBCga6ho6XKSFVFuEZ6Xs+XPxRmqGZQ6gf1QDVu+Jxnd+EiDhX7lf8A9MSd6oEa7+HpgQeuiXoyPNeOR/KUeQ+UUuzJAVlSosFE+QJi427PT6MEdUsOrujP7OWy0mt/bHKh2OrPTPT/ANnKANl4UAuPR+8xpDGR+zDFpOy5Ad8udJ4ELNPONV6cRopmZSSVBrTSIOJ2WlSSN8TFTxDC8UgVUWicOS7Fc+D7kTY0rKlQXdKilzuFo5T9sMpRxaLNlLNz1jrKsdKC2JDKqI5Z9r5CsRKKT6p90TyqTjKVfdopi1pI5nlPpEjepI8THqbBoTkl1dkhvCPLBqsOW6wr33j0n0TxKRh0OvMWFYqwpuDZZJ1JWaCDiHOxwEOS8SABD4Oi1ZY3VkiBDCMYk2hX3gQuLJepH3HYIGGF41IvELF7TDBSVMBeJRxykQlmivJavAeIOF2hnDsw9sOLxAudITg06Y/Vi9olRDxIVnBFheFIxySKQ194LndEoxaZXkyRaoRidqpSWCg+6IM3bElZKVFiz1pDU/ZEtcz0qw5AoIiTdlSpnquToY1QxxrRllkk+4tU84hJlpBQNFDdzipnEyJcyVlBzP1zq+874nytlzJAORTp0B9XvhjbctBwys13BvxeLqSVor7svtlYlMuUkZQkBIraLKQgNmehrGQnyVzJSShbO1IsJe1Vy0JllGYgVItFU8Df0lkMtfUW2Jx0uWhbKDkUD6m0QtmJQ+UKZaRXi8YzpPtBHp0ElmBJbTc8OdHNtgzFLd8orvMSWGk0nsjLJdM3tfxwIpP46f8ATV4QcR9CY+aPOu3cSVjgA3uiJgpNArmacIlbcSyRxaE7MICbPRuUcdP5TsyXzHb/ALLSE7PBGq1n2D3RrBj074yP2asdngWZcz2vGhm4NBcqDgWjsYoxcVfsjiZZNTl+rLL00Rp8oL7VRuimmYhbtLNHvwiJj9qzEEBCq6g2i9YWtplLnZI23sYKGdJIUmorTwjnHTKe85JBelX3xrl9KJiiyikKGgrHPOlOOV94UpSWBtuirq3+DTLun3kKgTklZDVLANvjtvRFYw+ESldFJEcIGKCFCYMpIIUA9C1naLgfahjczkySPw+jDNuu/nGPpZQgm5GrNjlOuJ3KZi0zUOCa2aJmCSpJA0bWOYbA+2PDZWxElUpVOtK66f2llJ/5Rv8AYvS3CYof/rz0TFM+V2WBvKFMpuLRteSMlUTHKE47aLxeICQ5pEedtIZXTWI6hmLEuIjYqTlIIalhEo443sg5sXi8aUgEu/shqaBiFJy2BdXHhFctS500yt4c8BGjweETLSABaLJ1BfmRTsloUwAGkInjMGgEwWeMteSzkMT1KcITSJErqhoS+sR8ZmUGBZ4lXLQrolqmvSK+RhCmcVvo0SZKMoAgpzkMIcdaQmx6bMBEUW09lFaVBO7W0WkwZU0q0Uu0ulCZaSzBW4xZBNLXYTZTdF9urQkpmJ7CspO6L7GdJpaeskjiYwM7bOaerKQfSio0eG9obAmy8OqYVsk6QJqtK6JtW96sl7WxpnFcxIBCyAOQiw6J7GV6cGwAcj2RN2Ts9P3eWVsQA8WmAnCWlUw3XYcIt4f+vJBy8F96LlAiq/iCoEQ9KQuSPO+2J5UlL7hDuzVMUgXP+YZ21N6wFqQ9sldSfwiPPL6T0kvrO1/ZfXBKBFpsz2CNROlUaMT9le1T92mpbszCafmSPhGv+/6nwjtYIycE17I4WdfiS/Ug47bMvD0UH5RKw6pM6XnSAXjPbdmy3KlaxjOl/TX0Eg4aSo51jrKF0oOg3FXs50vm+G2yuEHN0iV0x6XYXDrKMMlMydULWewjg47auAoN+kczx+0FTFFS1ZlHwHIWAh/Z+xJs8ueqNeHwg1zJUpRSKkUJvzqY5mbNKe32Oljxxx6XcqpizCDD+MUCskWIHwiMRFJeHmh2RiVIUlaFFKklwQSCCNQRUGGHgQDo7x9nP2g/fJRkzyBiJYfNQelTbM2ihRwN4I1AvcTjQCC2Ziw4mPO2yscqTORMBPUUDTd6w7w4749K7MwwIQtbGgyjRjrHU6XLcXfdHK6nEoy12ZK2bsxKCZh7ar/CLCE+nEJM2G7k7ZT2HAYDiGzOgBcKgHYpcb0jQlC1JKVBC8O5BcGXNUgZweGZX7Yn7RQpUqYlNFKQsDmUkDzMcdxOZBVKWlSCoMUl0uAQWrcOAdYydRmeKnR2/hPw/H1janKmq1/n/R2OVjgqZMRQFCkpv2iZYmFhwB8oXNn5eMcm2d0knS5wW4UQuYpWZ6lSRLL8kinMx1LC4tM1CZiKhQcd/vifT545Sv4n8LydDxb2n5/P72FNxZcAC/lHOOlmGInFVwbx0b0QDqIcmI0zAJmHrJEbJwUo0ciLp2YLF7BlSkSZ6XPWGbcxizxuITMmSpQfIS6how+caHauDT93VLIABByndGH6L46dPxC0FLFCcilbgN3OJqoul5JU5K/Y1mH2UJi8qFfyxVXwi9mYFLACjWiJsnqjIlLAa74mT1EtEpOXIr1Q16CBDnojAgv8xnmrb5/mDlXgYkbOWACHu0H0lwwQpDDU13wnCJ3x5pv5Uegf1HUfsmWB94T+hQ8xG9xMlBBKhHMPstxr4taKVlUr+E/OOozUR2ekleOP35OR1arKznXS2fPlIUZUvMBYq7KWupRNGG7UtGA2RspU+eM6sy1l1LPujrP2lzMmAUxbMtCe5yo/2wxsjobJl4BPpEgTSn0ilapJGZn0CQw7jEskPUyV4DHP08d+SLtPo6jD4NYlnrKQpjxylm744kDvjS7b6c4uatkTlJlpokJ6tBqdSTevgIzC1VjL1GSM2lHwa8GOUE3LyBcEDBvBy5RUpkgknQRmNIkiCiYdmqAJVTwPsNIiqS0OhJpgTHpjoLjUzNm4RRv6FAPNAyH+2PMwj0b9nEoJ2VhOMsn9y1K98aOn+pmTq/pX6mpzJg+rDHV3iFUNiPGNtHODxExAFS0Zra+3TJICCVF7Xi6xWz89zGO6VzZeESyCFTl1rXIn8RG/cIJ5IYoOTZZhxTzZFCC2yx2906TKlhCWVPUB1NEOHdZ0pXLfleMViJy5wEyaszJhDpJCgEggumWktQEB2qXjMYievMVOSbkmpJO866mLPau3Zk7DS5f+mwACXCnIDuS4IF9C3GPP5uqlndPS8L/Z7Xoegx9Nvu62/wBvBOSjMweXmrTMlJqRUvTSOmdDFBOEQlSklQKz1VJVQqJFUk1YiOJyMDMMpZqSqgAuDe16jXhHZui60JwWHWtCUzBKSlXVAPV6u56gA98XdDCTyfK/4I/8gyy/p4xktN/zs0BmIOsBWXfEOTjULPVFN8InzXLAFtTHdUDw9kbaOJzJyhlEuBGe+z3BZV4oKov0hHs+Ma3C4NCdHjNdG0ZMfikl6kKHIj5Q5Var70Sj2dmmRLEsdY3gpK3LA3iNiuusDdeJkmUlNom9K33IWOfczvg4P03EwUV3Ido4D0gwgmoGS4aKrDpKQxoRaLSYstlD1awMRxhKAkFwbG/+I84u1Ho2i8+z/FhG0JJbtOgn9Q+LR2jFuLB44Tg0GVOlrDAoUktrQgx1pfSqUS6ZgI5GOn0WSKi1Jpfqc3rMUpSTirGel2zDipMgJBIGIlFY/ISUqJ5Zotdt4uSjDTlTlBMrIsLO5KgUlhcmrACKVXSRImFlHKRuo+6Mp9oG3FDAlCGWJkwCYVJfIm6crihKm61w3GNcsuJW1JWZo4ckqTi6OVziApQSrMASApiMwBoWNQ4q0NkQlYgAxyzqipMoqUEhnJatBzJ0EaZM+VIkFCKn15jNmO4PVhoKRRYQsH1Ou4cIcOHXN1ZI368WiS/IrlvuN4jGg8e+0R1KBtB4iSE0DmGRCZOKXgWLx2OR00TIweHlSWK0yJQJ9VJyB+ZeOPyZRUpKRdRAHMlo6SJYAyplBgGuNN7xH1pY/p8kvSjk+rwQ17TxC3LlRNSQTDWHx2JQvNU/7iD5RZFxZID8fbDkvDrWwATmNrkRlc6+azSo3pFvsnpxivWS4Arm8gDckxnNpYhcxalrOZZJJO8/RYDlGiXs8JAQC7XIDOWd/l+njFavAuajib7xR45efrpZHxbtI7PSdJDCuSW33KL7rmcbz9e/xgl4YpSrQjrcqP5GLoYZv3fDWI20EgB+DfXe/jFCzW6RsbrZGwuIRiJycsxKMqUrmuCCCn1RvL7vlGiwnT9MtkrQVizpu3K0YPYq3xMwAXSfJQjRJV+UeEehw5pYV8mr7nn+vk+rn+J2XY6WjHIVLE2SXzBwl/IjfD2y9rKX205THMpc5QtTkWhz79MFc6xyJaOgviKf1ROK/h78SOrDFgOYyeLxJRtJx/4qWHd/mMynbs8Uzrbm7w3O2ytSgVKJKbHd3wProeIsS6Ga8o6gicJaMyqJSCSTwvDWyuk8ieDkVbQ0fxjmOI2nMWC6yxuMxYxHky27PVO8Qp9em9R0Sj0GtvZ2f7yN0COPemmf6i/3mBB/XQ/t/kX/AF7/ALiUuShyQBUUIJ8mhcmQlqpHmT5xIE5Ff5iXBZgbcxpBehJG8HUj2RxNnYoaZA/C92yueD7oAxkxQZKABvoPnC5GDKRZ31YDxMKmILMT+2/jDAZxE0IAKlkOLAN8zFZi8kxKurMKWOb1UnVyTuv3RNRKSkuJbneouYrekW2BKklwMywQkEu7hiTuSHiUVb0J9jAqvvhtQha5Sk3BHPkD41EJ5RuMZO2bg1TZiUJF/AAXJOgi62whErqSuuRQnjqeFaDW8K2NKMtKhLrMZzTXeTolL95I1MV+0P5YYk5jU7zxiaVGeTuRVzV7xWGFCFrNYl4LBEsoozDm313RBmhDnR6TnxMofmBP+3re6OghKeJMVHRPY6HXPcJABQE3axJrUxOxONWxyIdqVNBp9VjNl7mnFFvSJLdw3/F7CNfs3ZsqVJUtwtQSSoitdw51+jTn2JXOIcslmUGGoqBl361aJHRjpFMSlSQQAlKuJcqfMeTsIwdQ+UPlevJ0cOCSe1s3c7Z6gxI63o1LVwUvQcrd0RZ2zwEuLFy41BZQ9/hBy+kyVAh6KSggd7Hjx/zAVtFKZQA3kAcQSzc3A744c0r0b0ppbKrEIyuDzEZDpLtDQX+YMXHSDa4YMd4+vOMPjZ5WpRvoO8x0OiwOUuTKs8+MdkromHnq/QpuPWTGsMoxl+ispsSBbqqjZpAIYhz9ax2smnRxIvlshud/hDiFHSkSUh7Jpq8EaFqAcRFdkqGEyydQqE/dixdIh5KQLpHh8IAmKPqjxv4hodiIwkJcPCQkAmoHdEgzWukivA+wwYmIIse8M8MBn0afxJ8/hBw4w3Dx+cCGFk3DrQK113edIcGKOlOQ95iM1L+PwgGQdB4/CKSwdK0g0cnjU+L0hlU/rXbgAIUiWRubgPJ6PCihw+bSzjTkHgDQzmVd/mIppezfS4lU5YcJOSWlqDLQqI/Vmbx3ReqmMaEdwf2weQA1NTcEgeUNNoTop8dsVE1EwKIBKs2bUKygPypXnGImbNWiclJDuoAEdlVRYx0uaUChAPP41jMbZxxmYuVKFEy+uoOD1mcPyDeMX4pO6KMqSVmhGGkYXALms6gySo3Ws1YbgKU498c/lzDNmORmWssB7ou+mu2M0uRh0miAVrA/EtmfkkDxjP7Px5kqCk0UNdQ+7dGy6Zz4QfG/LLY9HVHMSQcnaaw+XE3hfR1JOKQFHqBVQ4AYVNNzAuYgK2vNmdRJYKIoNTvO88TFjsvZqpQnTCQciFZS/rN5nhCk72i6KdcWzZyNsy5U6emWgLTMWlVGZKin1d1L8hBScElVSPzc1F6ne1W7oz3RFWcqJ1UW7ksI1SZoSnKKF3fcKN/d5R5r4jnlLK4o9J8OwKGJP3KTbcvqFIo4JOlzqdzDv7oyuFWUgnM1N13/AMRqNtzSsLSlyonKNHo5PLKk/tG+MoEFLua/X+I09HF+lbLeokvUSXdFzg8cEA1KiwbgDU+xm+MLXthRDPxHPfFErFFy0JXiKxN4E3bGs9KixxSitiSwKq1qPqsM4PDhMyz6Oaf4vDKcTpW8O4vE5VuLewt4u0dHp4JR7HF6zJJzqyb0dktiZhbsIbvWRenAxq0qDU37n90UvRCQckyaoD+Yqj7kuPByR3RfTkDQab7HuEV5HcmVQ1Ebdvi5gLQo2bvzEc3EEpBcFgBv7XthRUHFj9aRXZZQgYZf+p3gNTzMMKw9audQ5LGJgUNB7fOBMJBYM0O2KkR5RAAYBq8fnBYnOU/ywl3sXY+RYw/MmA+dB8obM0Agc6fQgsCJmmfhR4//AFgRK9P9V+EHD0GxUySXGVaTcmhtwLgQpKXLsSeJp84OelkFkuR+bdCcAMwExUvIu3Weo+EVEx0ZjcCj2p8IT3ADuP14Q8pXAHl8zDeZW5Qb9PiXNoAGZk06MOAp4QaHJoCondW14WU3cvyFYCpVLNzIHjSGAyTwpua3vjIbfSqVOMwgstSa8AhiPrcI2K5KSSBlUda25xC2rsMT5SkDIFUKTWhB1N7OKDWJwlxZXOPJUc5xM8rWVG5L/XdDBjpuD6IypcpcrtFYKVLLPbQeqAagRk9q9GpgmlCWUUSZanFizJLPwBPdGlZEyl42kU2Fn5KiJ2DnrUhaXJGVSm4tQc3LxVGLTo/NaZzBHeWbzgytqDaJYYp5FZqejMr0aQdAwJ4kGv7lRZYjEsUgV/lpfxHw84zyZxRJbT+eg/7kuPNPthyXigVP+ZKe7LmHkAI4WTDzk5s9HCahFRLLDzAVKUeylFa6rTXySf3RmcdmUoqPrV7zX4RNlznpoTmO5z7dIg7WxBEwj/cO+/1wjrQjxSxL2ORPJcpZn5dL9CExvCFmzQS58MrnPF/plD6l+xKw6soz3bfviTszZ68TNyigutX4Rqeeg3mImDkrnLTLRrbcNST3B+6OkbG2SjDoCEqqaqJBBJ8LBqD5wTmoKkUpOcrZIlyBLSlKKJSAG0AturChLBFCO/4vDk1FKqG59fZBzpLt1g3B6njGM0CDgwwLHgxpCVSRxcb214Q591A7SiammjCz+zjCVY5KVJQTVT5QHby56wANKQQWtqKOa8bCHJsgEglKQzC6q91RDs4P6ubeMx8LQtEsEMQBQChfxpDsREXK3DlSnjEachYPZLXNWo3qj4vFgQgA1JfmPdCHQ9A3eK8xeAZC/wBh/wCPxgROZX4U+Cv+6BDsRAVKExIJJA0ILPyAELlKqwNAyey57zXhDiyRpxcE25U14QWGBSblRYjrHjuA5whj2Qn26D2QtGZ3ryvCE4xRAJSkBzSm/c+8QmftMJOU1fRKXUeG4d5EMQ8tVKt38qikJUhAq4J3b348Pq0NDELWxBSnTL2jTeU0HdBycKvN1iK2YZWpqXc/K0IY7KLXo9SRcgcWcwj70lVjQFt9t7BhT2xJykilVeXj74bGEBDKAIuAAG9sICOjDqJSQjO7mhHiTb2wMVLISpxUgpoXNtw4veJScMzEMOT+60D0T0Esk0LqITa2pP8AmADkO0MGZM1UtV0lvYR5EQez1ssHiH8RG+6TbJQETp5QnN6FafWUyqAKD2LOH4COeS1VPKNV84lUVxmmWc7FHKSa/wAyrfmf2iDRiKuK1CvANFd6Wjb/AHWh6SuIrGoq2XSzSnKkWEuY1oRtCRnAU4BAauu6IqsUEjeYiTsWpURjCTlyHkyR48WIrCpMpSlBKQVKJAAFSSbACEhcb/oh0WCEelmvnUKB2KAe7tEX3AtvfRKXFGOMW2OdGtjIkIVmB9IWC1MwTV8iSaEUqdfCLlE5SuylZ4g9WtXd2A434Q+iRlYJcgg36zcXU+6wh9E4Vubs7gngHakY27ds0rWiDLwk1wVKLfhSad5LZqcuUOrQbFQvooP31oLwaydPRoFXcFSvPL74cmzylNiXYBmKjyFm5mEA2iSpNARxFB4kP5QcwgB1KYfqDcqkV74SnFpbKXB3OH4XIo26HsPOTUupXfRuPWZ+e/SEMijL6qdASaa7+tcjhC5STqnK5FBz5B4cM1JPra1ZNQL6aNByQkOrMshqAs3A01gAZKFCrlydwDU3k113w4kE+qQ29Ld8Oy5jmi7ByKk0BNK0PEiE4jDLUDlXlNnq3kGepgEM5Vfl8Ff9kFBfwWZ/5lX7vnAh0AyZhLgMK1opdNeyAHHf5Q0mcQoByTp/LIo9wM1uNrxKm41Ay5UBT0upJZyNb7tIf9IrNRKAk1brPuqXI0I8IdioQcPnHXNHoOxXjlUHGrVvCcLhsrgFJqaMwG6jHXld4bm4icS6fRZagjMrXUkUo3nD0iYcynahADB63LnwArpBtj7AVhy5KVAHgDTmp310gS8e6gnruQXOUhNLF1AdblD2NxiWAyuToCkd4SX1aGZOKLPlWHvmKuRcMwtpERkhSi3aL6094DQ2kEAsoXua+HWeGzPUoXJJbspQQngSGLca2hcpFgpRNfWyl9xsCNPCAATbVUA3MV0sKQhIy19IrieykcAS94OdMCGysHNA6W4u1vreIlKxKXchCQBUtzoFv9NAAyiTMWK+jINwcqnBpUWI7hGe/wDx3KMmYEkmYoEpWrKAFAvlCQaCjE8+UaQzQpTpckXAU4s1CNa6PBIxQZlLZXrZSAe90uD3aaRKLa7CaT7nI9p7Jm4ZeScnKpnYFKqWBdJO4wNmYKbiZglSU1PgALqUdAI2nSrDpmqXQ5QlLKdy4BUTUWBPfWFdCdjpkylKmqVKWpQJ7Keql2T1hUkkkgfleLllTT9yvi1pDyfs5k+jSDnJA6ywSM3EJZvq5jHdKdgpws1MtKlKJTmOYAM6iBa9jHTZm25KCUjKsAMFuVEnUFi3waOc9N5pXilTA+QpQBTKzBiG0q574Mbly2E0q0J6HbE+8YkZqoljOulL9VJci542Bjpi8HMV61Brc/DxeMj0Ampl4eaSVArXUpS5CUAMXNLlQ7zGrRteQvrZnSbEi/eCX+UQyNuRKCVC1SCzFVAKkmtt1wfC8N5kBQqFU0J+deESZYQpyHI3FLj927lBzJKR2QLF8qQFeW+KiZCXjAnsoUXAPaQMr0DhZSQe6EoxIrmlzdLgGrX6pO7ziSpIcMFb2BRTy3bobxOKAIzF3B3kZdSSAw+V4l+wiPJx0okaEWBBQe4KCeMScpvmJBY9pgwt6vd33iMjFy5iKZVAk1CsxHBiWZt4gjh0M6EgHX1aXZTEAd8ICZ95D1ZrUKjXUEFhZvqkKmhJewvTj7YjDOxLpq1iojkzl6E2gIU9SOFQRpoCXd93M74AFSauAvMrUbtesDXziSuQo0IIAZm46EBjRzDKSEV6qaVYEO1ABWl/ItwJcwK1cnQD29bWGIkfdE/hP/H/ALoOI7HcPGBBQDRUFF2DnglmoKm1G+hDUzESwetkLmzB1PahtvtDU7FJUHKa1BZlUOUFg4SfVrxhMuaCygoEHUgpDbw4Y1ej7+UIZKSJbdkE1oyWI5APdoCZKUlR6raJa9NC17U0iIZjrqbto7hizB6O7AcNbwSF1PWNTYpA41AJFuPfDET5RynUcw/C/IRCxUqctZcJCHPWoSd3Z0I04eJTFKYlwHrcJfxZ9LcIOYgu5ISSCHc1AAsXtaobTcHKHZIWssAkoYXH8ytNSmr83+KBiz+ZhQZVk23Zmow4s/CGQo+sok0LFy26+YM0KlY5KnyLCj1vVSA4oasDfjx4Q6FZJTMSnrMoGg6yqgGwDJZno1fa5YycqoSDpUOKG4LEG9Kb98Q52JDdcgkmmROUhrMR1tOMQZ+1koBaatw7AsoG7eo/eD82oisl4vDS1FJYIYbkh1ZctX6xNPZq0R1YdYUzLAOYuUrZrOOswNLNu74X/Ui0pP8ALdN/y+NgIZV0nUodnLeoDUOnIvE0mRtGimYZPo5YUS6gS+VtXLg2pZ7wxhpScyx6NeW4I6r6XSwO+r++Iu0ukKvRIQEFKpasrqcP1Q543MUmK2/OYnMx4HyBDNFWGLpv3ZPJJJ0aXNLSTlSU0OjE21fg9CLaxXLnoKw6kkdnKRoTyu5BjPnELJdS6nS53uQKtCFTlKokknvbzi2WK1shHJT0aXFzPuyUBCEhBBu/ackh3a5FOMNDbpIDW3FyKcB7vfEiRJOLwikn+qgZwAXzZRUd482jKyZiTbxennEMHzRqXdE82nrsy+kbVUCSlKEXelTrUjvP0Ye/6hWzXfd7n7/OKCUtJLOXvvHj8okfd6ak8Ot4khou4optmildJVEs2tyA2m7nu8Ylfx0KFbfqUwenqqFe6M3h8Mo0yDuIu1mSHB5Rb4XZrqB9HMDet6RSTW3VFdeJ4RBxRNNl1hp4I6q+tWmYmg1ILgd8PoUVUcq4JyqLV3AHQ24QzLBSC6HoKgvu7QUWVXfxg5eKmgGiFhxQsN9srpBHIRVRMkzEkKNFUG8uO5iNd2kEiYkDMc/Ot66hhoT5Q394cPlYPoUuHv20ppxDvW0SUzkEAZiCC7qBANnAPWYMBSFQWMykpNdNAyXIFz1i/dvhSp4bKMwYXIprbTNCsQChLkhIUHckqBe4BBAv9CGZc/MOyCxooCnMdY+7WGFj3pPzH9kCG835z+1fxgoAICFpU4TmVlLKY2NHDZbgcAKQS5CWpmBf8RemgzAbtDWG8KQWymWQKUUFKu9QKPxbTSJMyVNDFmD2E1KqsSSuUmumo90MZGlYVTOCGdgxcs5Bctrw1N4clS1BdSHDgBwSW8TYW8oSFC4CqV7KS+rpBcm58IeWSokBK0sS9ARp2nUGFX7ruIYiOoBRrVQYslku29VQBfhwhM6b6MZkhSjqAMxULhwK3Gm7hD6VoSCDlKQAWdiCN6apJ4uLWg5yHBUhSWIJSBmUzizJvxdtYYiOp6O4bdmNbtwdj84jBJIYsnm3MsNKB+fk4rGS0XCVKTWgJCd91U+VYOQVqDkANTMwq+5uYDM9dYAK2fhVMDmqGLAUpZ2tf6tEbEYNA6z76XvvJob+zjF1Mw/VJWaAVOUDTRPaBqfkYr1gHs5qUckU0oCGv9b5JkWipVKq4NBZgzPYA629nCLPY+Blv6XEKaSghxdcwk0QgUJuCo6DiRElGGmWUEHSqgQXtQl3u1B8GsbgZp6qUhLjKpwkBuzRNVHX2loG7VIEqdssftKCBMQpJ6mUdYdlRUxAGlH8BvjEqQo2B18N1Y1eExeIQgYddWSpCFkBSVIJolVaJFw9iT3vyhLKUMmSksBmCQP7i2Z6Nlal4hjbxx4kpxUnZjpeGo4U29q/2waUKLAOQaOWHt0jYI2YFGqlTBvYcyzZa98PHZcsUZPVNXSC9KAKrF3Mr4FVsGaiTOCRNl5nB7Qo10uDVwS7Po0Tsb0HQpa5qFoEoqJTlzEB3oSkdV9HbuiQrASy4yoyn1QkK7m0rx8ILDSEyyUy8qCeQpqwVRLxTTvknsutNKLRWS9lS0aTVnQICUGg1Uol67gImysOgAlYyNTrKNRvLAVvrAXhF+qQBqAEqBpXqgbi1jYQ9KlFAYy0sLdUJJfg2/37onZCkOSJsupStDAVqSGvoo6PcQ7Jn5gCksH3Eitu0RS0LlzK5i+rOrq8SXJcgn2PpDiMaAaMpVhQIzDi9fId0RYx5IWlITmNdHdgw7LHezD82sGkueuCUhyctTZ7FnFG90RFz6sa1dy4qRxZJoOOt4TNxQCSwJJFKOzGparAsRa54NCoZIMweqyiA+jDiBqeZ+MJ+6dZSnVmNCSqgJfQEhq6NDaHU5qxFMwKdeIduXvhNCA7VURo9WFQHa3Kg7wQ+CUKDEPqBSvEsCaJNz7oHpQoZlSpaxvUnKoB/wASai+u7jEWaupI6xJqAU2s/cBUjQQ8hCgzB3HZBuDfeNH57oOKAe/iMv8A0j+6f8IER2/Oj674EKgC/h8spOaWS5PVC0+F0hR5hy2+DwOzpaXKUzBvDjvZlZmr5RG9MXVmdxcMHHEgDfSzc4M4jKyqBhxZg1XSSCIYywQlBDqGlz6RyDdgQFC2oFob9DoEEpc1DF3FakgWbQ698FG01MS7gCoqRcihJJELmADKc5Ck9aqsps7FikmxvuL8ABxEhYolIyl/VQCN+YvSvCGZqSaAW3JdjbexNtagaaD+JLKeugtqtCBwNkkvUitN9WiT6cLBIUco7RBBCdevTMCeJG+HYUQpuxlLAJUU5AA1SotXsvxu7cofXPU9TzJKi4DmgS4exeuvCEKetC2ZP4a0AHWzly3+BoJKioKUrqoSADnJKiRQMAnfuPDVwWFAoouX5lWujMLv5QU5GYjKtYFcwQlIcsCHD0JFQ4JLaCFTEg5cqg6QH63ZGjhw7ku5AfXWGZs/Kzh7ukDMbsWemjvrygsKIuLwCZiMvWUk9pLAAEVBUo1emnGlYdkyShIylKUlqAF/+TE2NBWHlrWpqJDDqsCCoPfK5dNDYU1aCWmvWDEvRxqST1WLGptxh2FDa5iSa3TZQNqEkMSRpvh5GHFGYqDsSCpteq75X5C57mZiEqJJexN2o+9oWolISXlgO4BWB4kmt/q8KwHzLU4OZ7uRlNrl1WaDWlIAdRJdz1nanPd9XhuRmNSQw3l99AsOXdruKw3MmLVm6ritQHL/AJdW4v3GBAKVPUVAB+62gq5H08LlyWZyz2uP8Bx9VhlMgsSXYXLlII7y+nlEo5TVKQVFI62UJ1IoSHa43ULwxBTJ6QntJLsX38XVybz4QDPGUZVABySLk8vxcBXwgEdYEZAQ9aEjkos1GNob9Ipwc61E7whNQDfKkE+ZqYKCyVgkpV2mSGJFgQ2taBTcGrpCZmBUFlIASlznVmTatuDtVq+10zSDoDqFKmU1fKFV76ecCdig/XFaAMtaaEWACzrTR4QxKsOWCTloOrU627N92kGnCuGyqJFASHAroTR3bixLQ7LmoVezNVa7tx03U5vDQVKSxGahftFQFQSz6U/5cYQC5OGmIU7MzgBSqVDHqptzIq8MT1AhhnUXzZUpo7BgyWYB9xtfc4FDMMirM4JXfcCHTq7EaAtDqsStNHD6pfNR7OQGZgW3QxESXlSQBMSDcA0USTuLtEqapRB69dQQWY1zZmc8rcdIJZCgWl+aEh94cGte6HRIzVSkhSWNwSARdkODuta9IYEH0kz/ANDwmfGBEym4fuXAhWgpjOzrd0Q5P9ZXNXtVBQIihsrsD/XT/wC4f7jD2P8A6Y/SqDgRNdxPsWM/+geQgsN20/o/+QQcCE+xJdym2zaV+r3xcSv64+vXMCBB4F5IaP60769cwWC/qj9KYECBjRNOnM+2XE/Aet9awcCIjK6R2xzmf2wUj+oeZgQIYisHr93sjRbU/or/AEq98CBEX4Gu5isd2Ecx/YYudnf/AM55D+4QIEWMiT09k8zDeFuv63wIEAFhtjsp+tIzuzu2OSvaYECEhsa6SdpH6PeYsZf9PvgQIPAvJGwn9RXJP9syJ+zv60v9KvYqCgQMCVN/qSf1+9MRJ10cz7TAgQkMkQIECAD/2Q=="/>
          <p:cNvSpPr>
            <a:spLocks noChangeAspect="1" noChangeArrowheads="1"/>
          </p:cNvSpPr>
          <p:nvPr/>
        </p:nvSpPr>
        <p:spPr bwMode="auto">
          <a:xfrm>
            <a:off x="69850" y="-10414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038" y="5172135"/>
            <a:ext cx="1622217" cy="1685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11" descr="data:image/jpeg;base64,/9j/4AAQSkZJRgABAQAAAQABAAD/2wCEAAkGBxQTEhUUExQVFBUVGBgYGRgYGBYdFhcYGBcYGBocGxgYHSggGBwlHBUXITEiJSkrLi4uGB8zODMsNygtLiwBCgoKDg0OGhAQGiwfHBwsLCwsLCwsLCwsLCwsLCwsLCwsLCwsLCwsLCwsLCwsLCwsLCwsLCwsLCwsLCwsLCwsMv/AABEIAO0A1AMBIgACEQEDEQH/xAAcAAEAAgMBAQEAAAAAAAAAAAAABAYDBQcCAQj/xAA/EAABAwEFBQQHBwMDBQAAAAABAAIRAwQSITFBBQZRYXEigZGhBxMyQrHB0RQjUmKC4fAzcvEkQ7IVU5LCw//EABgBAQEBAQEAAAAAAAAAAAAAAAABAgME/8QAIxEBAQACAgIBBAMAAAAAAAAAAAECERIxAyEEE0FRYSJxof/aAAwDAQACEQMRAD8A7itFtzeVlAlgF94zE4N6/RbwrhLdolzi5/tEmZzmTPnC3hju+0tXKrvBWqn2y0cG4DyQ2lxzcTPElV2w2guGH8P8+Cl0raZgrvOPTOrrax2O31GRDz008MlYLFt1pgVOyTr7vfwVJpWkKUypKmWEqSuiBfVW93tqQfVuyPs8jw6FWReezVdIIiKAiIgIiICIiAiIgIiICIiAiIgIiICIiDT7wbdpWcBr6gY5+A4gH3o+C5PvpYKMtq2Oowh2DmNM4ge0DpzlWm0boW2vWe6o6k0EzeLnOLjOjQ3stAwAlYtqejqsYeyrSc5o9kNLAe8kj4LpOMSqXYKfYdTdLg4EOzB7WYwMjTI6LZ1HXnF04kyZ+XDJQLTQfTeWvaWvGBacDK+UbRjjqtTx48uX3PqXjx+zdUqnNTqNfVV4WgDXFZKNok/yCum3OrVQr8Fd9h2/1tPH2m4O+R7/AKrm1jrYLf7vbTFOqJPZf2T8j4/Fc85uLjl7XtERcXQREQEREBERAREQEREBERAREQEREBERAREQUH0p7PFynXGYd6t3MOkt8CD4rmjHYwMM/j+4XWvSfaA2xhp9+oweEunyXIadSRJ/xJjXou2HTnmzMqRjx+ELPTr8I0zwGPyUI5AiIBaeQGOvMiO/ks1GNMobE4y1xgYHgdOnFHLtubLVIxxGh4dcFJFqxzxz1MxyHctRYgQexdDgYcySA4xPZ/CSLxGYzBlSiO0MSyQS0H2gQYJOjmwQD3cVN+2d+3Yd3rcK1npvmSWgHqMD9e9bFUv0dWvCpSPJ4jwPlcV0XOzVeqdCIiiiIiAiIgIiICIiAiIgIiICIiAiIgIi8Vaga0ucYDQSTwAxKDlvpatZqV6dEHBjCT/dU+jQD3qiFhzgQZn+0SR5lbDbVuNevUrHC+4ux0Gg7hA7lAmB2sQSRA4E/BdpNRyzfH0xdIOLahbTjS6CZ/5E9Fmr0gW0WPMdu5e/ETIAMaEQeqyUTmMyWk8pA/cLK2iC4tOLWuNQA6te3teBJ8Qs157XrZ7R61xJxZdp9o4vES29OTiHATxAPELKKr8AP6lLtQ6PvWOwdB9151HEDivFaytfeDgXMrNbMZyIz8QRwh3FZ2jEXnS4tvThD4wMjR2OmRlRm1vfR9bT9sp3TLajXDuIvARoQRj3LrK4/uThb6fZLe07oQ5hxHe3LnzXYFMu3tw6ERFloREQEREBERAREQEREBERAREQEREBVP0lbT9VYywe1WNz9ObvLD9Sti5X6XbXNejT0Ywu73uj/wCY8VZ2KDe1/mOq8OfPj5L68Z/zivlQQ2RofgcfgvQXFJYYc3p5OgFTQyQ38YEA8ey5ufMGf8KBWOHSe8YyFLMxOPZJw7x8PmsaebLx7TH4NuTdhzWtOoM3mzyjs+Cy+pBLXHQQRwkwekEDwHBY2APeScWvAHLDL4qTZWuGBxnXXr4qaY4Fnqvp1mPae0xzXgnJwa4EjrAInmu0WWu2oxr2mWuAIPIrjTm9qdMPDH6q+bkW8hppE4D2ZzHEdP50Zx656i3IiLkoiIgIiICIiAiIgIiICIiAiIgIiIC4p6QbR6y3Vvy3Wf8Ai0T5krta/Pu2rT6yvVeM3ve7xcY8lvDsQRTx4r0WYYaz5/uvTWcVkaxdo0+UBxUumJF3jr/Oi9Waxk5ZraWWwGRI6dyrF0w2OymBhwn5rb2ewOy8FOsWzjo1bWjYuJ+iiNC7Zb9MBMxK2tgolkE5rZCw96yGhipVbWw23AArYgytFSEFTqFUj6LllPwrYIvjTK+rAIiICIiAiIgIiICIiAiIgIiIPFV0NJ4AnyX55ptGHPEr9AbSMUan9jv+JXGaVkaDgunjggULIXHktrZtnqRSpgKdRau8jNqRs2wtGLsvirBSAjAKDZKeSntdgs1HoBZaYlYqZ8V7aUVmYIWdqjtcvTfBZqpAYsrWrCCsrHrAz0qkHkc/qpahkiFnoPkdFiqyoiKAiIgIiICIiAiIgIiICIiDDbGXqbxxa4eIK4+BiF2ZchtVG69wOhI8DC6+NK+02qfZaUqDRcttYxgV2ZTGvu48I8lmbaQYJGgnrr8lDcJwXqnUwxE/iHPiOSyqZUq5A4HQ/JevXEET481FgEYiRoQstJxiHCYyPHqoNgH6jIrKwrVUahbmOydOC9Wa13iR7Lh4EcVBtmk8VkDlEbU7llBJUVOpPWUYYhQablKY5YonNdIlelp7dbnUS1wYX03G68NEuaT7LgNRmD3LaUKwe0OaZB/ncVhWRERAREQEREBERAREQEREBc33vsvq7Q7g/tjvz85XSFVd/LHeYyqPcJaejojzHmtYXVSqbZQJC3DCtJTOK2dN8hd2UwO5r6WhYm5Zr00lFfGNjLLwgqQ0k5k/VYSstN/BQSWHksVqsUwWmHDEEL0xxUgORXiy2hzmzAvNwI5hTKdeRgojWC9IMH4rO2kQZGIOY+YUolNdCzU3TiFqW7TYXmmD2piDxgGOsGVIrWynRbeqPaxuUuMLNg2bauMKus2TarPXfWo1S6i4ue+nm6c4ux4EYqvbzb3RWp/ZagNwOvkYsdMQIyMQcRxW7sW+kUab3smo69LWHRmJMO0IB18VLButj720qzrjh6t+WOU8J071YlzzfTZbXUxa6HsuhxI1DteRnMLZej/egWhnqah++pjCffbx6jVY0q4oiKAiIgIiICIiAiIgLBbrMKtNzHZOBHTge5Z0QcitVF1N7mPEFpIP84LNY6+kq5737B9c31lMfeNGI/G3h1Gi522pC743cZqwUnrIHLW0K95siFMa/DJUSxByXxphRmVMcVmaglU6yzBwWuJAWam9RU0O4qQ2rhAUJnNZKtpbTaXOIa0AkknABBkp7PYHuqEC84CT/bgPJUf0j7YY5zKDSCWG88j3TEBvXEz3KHvRvz60GlZ5a0iHPxDjOjRp1VNUolserVuQabXVbRXMU6LdfeLwW3eeE4c1W9i7IqWmpcpDEYl3utHElWreLZ7bJYGUHODq1V96cfcOJE5AAgfqUglbj7yBk2et26FQXYONwnDI6GcfFQ9vbMfZaor0CWhhDgczTPB34mzrzx4qq033Ve93rS6tQL3BxDDdc44h08Z8+oV1EXvc/eVtspTg2q2A9vP8TeLT5ZLfrjFpslSyPFpsZuls3qebS3WBqOLfBdG3Q3rpW6nLexVaBfpnMcxxbzXPLHTSwoiLIIiICIiAiIgIiICo2+270E2imMD/AFAND+IfPx4q8r45siDiCrLocOpk03Xhkcxx/dbux2kEKXvbsH7O+80fdPOH5T+E/JaFjCDLTHwXeXbDe+vHKVmCr1RwdIqTBEHE3StZbbTa7KQaLvX0fwOF5zeV4dojnim1XhgXtlYY4jBc6tG9lrc2WUgwExJDiAeBmI6lai00LdaHS9tW8MokN5wRgpyg6LtreqlZxiQ50YNBxP06rne3d5a1p9sgMGTW5d/FSNl7m2moe20U26lxk9wE49VZrHuBRbPrHvfwiGgeE4rO7VUCzUnPMMaXHgBJ8Fe929wnOh9oddGfqxn+o6dArXsfYtCz/wBKm1piL2bj+o4rcsdCaGt2Hsn7Ix4vtuySDdDcPzOnE88Fybau0H1qrnve5+Juzo2TAA0EK0ekTeMu/wBPTdLTjULTgeDMM+J7lR2VtM1UTKVXjirFsK31qj6dJpJYHABoHZF4xLgM88ytbuzs5lap94KopjO4xzu6Rl4LsWzBQYy7QYGgZQ2PHASgrFsZce6k7CHRI+nRU1/rbLWa9puVGYse3UZfqaciCrHb9pEWqsyqQHXsHRgWkAgHgQIx1herfY/tDLriA4YtdqCfkdU7Ol/3Q3mZbaUiG1W/1Kc5HiOLTx7lv1+cKNrq2ateaXU6tMxIOXI8QfArre6e/tO0XadeKdU4A+5UPI+67ke4rlZppdERFAREQEREBERAREQYbZZW1WFjwHNcIIP8zXLtu7JdZal0yWnFjvxD6hdXULa+zWWimabxnkdWnQhaxuksclBnNYX0yD2DHLRSdo2N9Cq6lUEFuujhoR1WOmRMrtvbLNZLWfZdgfIrMbTcP5fgsAc1xiENHH2j0kpobaz2iclLa6Riqw+gQey4gcjh4KFbqbyJNSoD+V5HlKi7WTau8DLMBfxJyAzP0HNUjbm9deqwMDmtYcHBpIc7rMR0CjV7G8km9e/v9rxOfisP/T6hMQ0cyBHicFm7WaZdk7FrWgwxsN1c7Afv3Ky2HcFjagNWrfYMwGwZ6ycFqtn7Pq0h/VeeAvEtHSVsG26sP913l8wp0roFmr2ejT7Jp02tGWDQtPtjeqi1n+meH1Hezo1v90xPRVGqXvMvc53U/wDrkvD7EHflPl+ybppCttpdUe55OJdJPEnGfGVM2ftRzIBxYdNW8bvAcl5p2It9rGYymIXk2Q4x/NPmpNrdG89n9cW1qebW3X/iGPZJ4ggkTlgq4y0FnZcMOGh+isdNr2xmC2Y6ajmDwUe2WNtUEjsnUadeICtRatyPSOaRbRtTi6kYDahxfT/v/E3nmOenXWPBAIIIOIIyIX5WtdmfSOI/x8wrx6L9+/szxZq7vuHmGkn+i4nnkwziNM+KxYO5oiKAiIgIiICIiAiIgre++yxVoXwO3TxnW6cx8+5c8ZQMcV1/aDQaVQHIsdPgVym4W4FdMEqFJacllqXjDgDGsDLvU6jYPWYvIZSBAdUd7LZOXM8l0fZdezim1tF7LjQAACPPmrctExt9uVX+GfNRq4l2EHLxVr33bQ9cw0rt4hxqFsXdLsx73teGOi1W6FCi6qPtMFomJwbJiL3IQfEKfUdJ4MrjyaCvAOUzlOXjxWK8QJaYGo+oXcaeyqAECjSAzwYz6LPRszG+yxregA+Cc3PThTKwBj2TykHwGB8lnoVw/JzX9YnyXWtvbs2e1j71naGT24PHfr3yq1bvRXZn4irVa4CL3ZJ74AJ8U5w1VWFIatIPLEL2KHBzT4gq17I9HYpDt2qq/kAAPO8tnaNzKRHZc4HnBHlCvKHtQHNLdPmEYWzjh0A+GCsG0N1KzJutDm8Wug94MR4qt7Qoupm68PYeDmz4ESCr/QmOa1wjEnoVBtOwi3tMIMeKi07c5pwcD5eX7KXT2zxb3/z6INJa6GbXCR8OhVZ2ns4sMjFpyOnQ8CuittLHCHBrvioFusrWhxaYBBkESOXXFZuJtu/Rf6R2kMsdrNxzQG0qrjg8DANeTk6IAMweRz60vzDbtksqTENPD3f2XTfRJvZWc42C1yajGzSqGS5zWxLHnUgEEHUTwxxYrqKIigIiICLHaXlrHFrb7gCQ2YvEDAScpyVPG+1Rp+9szmcQbwI8WwVLdN4ePLP1iuNWoGgucQ0ASSTAA5lKVVrhLSHA6ggjxCplTf2k4EGkHNMgguzHQtxVWNub6wizufTa7JjS4x+vAqXOPTh8HyZdzToO8VvkGjTd2j7RESwfUnCFqNlbKbWc574FNmJOU9+gWooV2tDm4NfdDg0nOJw/nFS7NWrCi9ooVH0qubXsfHs3ezEFoho+SsyTLwa/h+G8t+2dnupGi9zHU/wtBIwOEFoz6Kh7bNiA/wBM6u1w1JFwDvN5Wbd7dOz1Wl1WhUZBwl9QB3cYIhe959w7ObO77PSLajYIuufLwPaaZJmRPOQFmy1vDyePw5am/wDNOd2W2+seGNvOAzcSrfsfdWvXYHNe2mzRzgSXxGIA93PGVn3W3POAfTNKk0CQRDnnURmOZP8AjorGgAACAMABkAmOLfyfl79YKxuxsy2UHltV9N1GMIc4wdLoLezzEq0Ii28Gedyu6IiIyIiIC1u09kMqtIIBHDSeIPunotkiS6HLtrbENInsh7RmCBeaPzDUfmC0lSxUXD2bp/KSP2K7HbbE2oIdgRk4YOb0PyyXMt8dlVbNNQsvU/8AuUx2f1t/2zzGBXWZy9s6Vm17LLQSx16NNfFa2ntQNddeHSNCAR1EaLNV2rhLDI81pLVUFQycOBGY6K39EWEWii6CC2Z6eRXQPRftFrWuoOzkupkxMQJbPcCO9cap2i7hUy0eMv1DRWXYNudSqAg+B8wVntX6CRaPZO8VKpTBe9rXZHnzRY0reIiKAvhC+ogqW8dtcyqKdKztcSB2zTvEzoBEYc1rtjbnVPeAotOeReekZd5V+RZuO+3ow+TlhjrGa/bVbL3eoUDeYyX/AI3m87uJ9nuhbVEWnC227oiIiCIiAiIgIiICIiAiIgL4ROBX1EFE3k9GFmry+zn7NU/IPuj1Zp+mFyfeLdm02N8V6cA4NqNxpP6O0PIwV+k1itNnZUaWVGte12Ba4AtI5g4FWUfmGzCcCPFbnZuzy2LhEfgdkP7Tp0yXQ95vR3Z2h1Wi51OPci83ukyByxVa2Bsv11SnTvFt/WJI810liLZu1u36+gKjiWySAOQgac5RXmw2RtKm2m32WiBOfU80WLlV0//Z"/>
          <p:cNvSpPr>
            <a:spLocks noChangeAspect="1" noChangeArrowheads="1"/>
          </p:cNvSpPr>
          <p:nvPr/>
        </p:nvSpPr>
        <p:spPr bwMode="auto">
          <a:xfrm>
            <a:off x="69850" y="-1095375"/>
            <a:ext cx="2019300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4" descr="data:image/jpeg;base64,/9j/4AAQSkZJRgABAQAAAQABAAD/2wCEAAkGBhQSERUUExQWFRUVGRwaGBgYFxscGhoYFhgYFxgaGhwaHSYeFxsjGhgXHy8gIycqLCwsFR4xNTAqNSYrLCkBCQoKDgwOGg8PGiwfHBwpLCwsLCwsKSwsLCksLCksLCkpKSkpKSksKSkpKSwsLCksLCwsLCksLCwsKSwsKSwsLP/AABEIAMIBAwMBIgACEQEDEQH/xAAcAAACAgMBAQAAAAAAAAAAAAAEBQIDAAEGBwj/xABAEAABAgQDBQYEBQIFBAMBAAABAhEAAyExBBJBBVFhcYEGEyKRobEywdHwFCNCUuEHYhUzcoLxFpKiwlOy0kP/xAAZAQADAQEBAAAAAAAAAAAAAAABAgMABAX/xAAmEQACAgICAgICAwEBAAAAAAAAAQIREiEDMRNBUWEEIjNxgTIU/9oADAMBAAIRAxEAPwDzXFnNMKUjxubDoym14+cDKxcwJ7qYCkZnTvBe/EXh9JmjIFgHMT46CpD79SNQYU42c5ImVQbEacOHLyhIoktFAkZmCx4m8ChZQGlaHh5crZs1SUgqAINHFmdwOAYsx3QRKmy0oSkkEaXbmD0r03RRhppJU9v1Cl7hSeY6PwMUGWzDMSylahrMXSG8Q/uFH584KweWYFVDFhU61PWAXyLzDKQS40BSRWnEXi04PIMgLOskHgzpPkYzAMvCgAFRDu25xR/b7EEbOlywtCizDcXahNje8cvicSUr3iw5b+b16wQjaJADE5WL21YNw3Ro6A4nvGw/6jyyESQgpYBIFAlLagj4vT69ZtftAJKigI7wlL5UlyXcWato+ccBtPKtH9yfcN8o6NXaRZVmmTFailDZjXUNSM2a2ifaTF99NUVJCUOwS37XqeJMa2VMSU+EMKC2vnCrH4lWUqCjlD1eznWjwTsJRKFCoGa583cRGfVjQQfi0pZLlq63NvnEtmYj4ilxkSb8Aawo21jQJgQaDQi5JNuX1ieEmjucQwqUqeotXygwWhn2MxiioBwLmp1oN13EU4mY5KU0X+pX7U8ONYU7IKigkiiKggvm0ANeIflBCdo5B4ndVzl1BqX1FYL7NWhlhVofwuA1mqWDV32jtuz/AGiCZSklaU5QyUgM5GYnTewq948rXttzlytyFSz3i8bdCSGfw1LVfc3WGToi1s9Gl9rvAuYVPMCspBdrku72Ap14xfsvaWdKps2eoIlt+WkO72SM1NdY83VtNagFBOrlgBe8Rxe1l5WIPlRugvDJsXa6PUf+pMIFKyuQzkLBJSd6QBlrVuV44zbuHzqXNSwQhixAcmgFN5vq4BjlMHtNaVEpJ6m71+sdDKxaSkvQqqXelmavK28w2XybJp7EqpYOYlJdX7W8JLqDVAAcMdRugbvA7B7QfjyEBgaKPiAU7kWJcUv7wIqYm+pFwBCsrkV92woa7jZg79YmjCJEorUtKlVaWHoagOW3OWHCukU96knxOoHT3gids9SUoKg2dWVLjQEBz5+hhosFndf0q2amYgqzJlpSpGbNlK5ig9EmhSkGrVctqI67tnj0yJQlheaYHV/c5OZhuD1b+2OW2BspQSkSJRmhS0JStsrZc7zFJBLeFVDvvUR33afsvKnSlK+FaUllPUtvKod69gW0eMbQnhGgqHFNaOeANOsawk3MSsZbtepYBqaV3Rbt/Z65fgICUhgXDvWrHRjSm4wINjnO6FBIKgMguB++tWoS1Y89qtPsXs9B7D45piZaHGZsxNSWPi5DfHpaZjqIjy3s+uXKXkk+IrZM1T/pSTmUHfKVChrT0jvcFi3WcytFMWAo6PK4jq44/r3Y8GN3VuEZAStsSwWKkvzjUNi/gofMPfZFFOZJplZxRjS+gPvCqdmKnICVOymsRxFo6KfhZaitOUd5VSXUAkg3ALMLOBQm0LsbswrALZGJCy5YWIcGrtu3QnROPQLhkIUkgkAbnpe41SfSLcNhzKUMxdIsdCk3Tw4bjA/4BAI8ZY6s1uZgpKwl0qOdBukXA3gaF4LDezaVy0pKUuVI8QJp4VEO3mD5xraqnyhAukOeg92EFJ2elRu/hYnelQp1gCbO8fw8ByFAzXgGetgeIwhGShL29IMQElJCjWunkIlJx6KhqiqTWgasQBBBLCoqTQvv3CHEtm+4GRJQTSgtY1+sFYjFZgE5gyg7aht/Am3KKNlYTxKTmQEsxUoEgGpdhV2diN0FbUWCQsstS2LgBw58QUAwS7nyEBlAKRiACUEE+EuT92aOr7OFKJKlA5kkqJ5AaRxxW8xX7cpFTU0N/wCI6rDES9nAEGqC7cS/T+YjydBiqOa2njM84TLb/wDaxA8iPOHnZZSXUlgMwKSXd3cfWOdxcnxKGhUlXSgP3/bF/Z2VME4BN1Kc8Ei5PnD+hjqsHspcqRNAIJAUW9Rw0hDh5w8IUfi0OnHoY6zFY5MiUpSy+fwgfuJ/jWOMxG0pa1jKlg5YXpz5wsfsEtdB+PBQErDKCr5bhqDNvpXrAB2iznNUcG5vBKcM4Kkk5AxL00qH+7QFiikocGga0UsnV9hydsPRnA1G/fDE4tWVwUkKFQeVWe8c0icS4SQCagj0d7dIM2dIWsOV0S9Pm+og0LSQdiFFRTROUG9A/QVitD59dG8VGNm9YqmTkSyCledXLfXU/bxPFYkDKpKVWrQ8owhPaUlaR3gFHYktQmAF4lROpH3fjDWRmKDmZlWSqop7XgKfMA+EJS1G05jiIIYssw7s5AY2sOu94N/GmjVAHhrUNWr8YVyp0yj5eBINKRdJxmYETGGXo5c7oXYHZ2fYja85MxKgtKZWYBfiCVl3DB9AQ7WMdB227UZpuVExapa7iwSzBhSoNzpUWIMeZYadmIAcJ1Sguampu2kO8VJVLTV8oA8RNGNCCOvWDN6oNOi3EY5TJOYZXAqHIdVb2Z4XGeZc4hRcAOCK31BFADW9oHxEwKATm/UwAYM7VVwYCGOITlK0ygHAD0Z81LHVqxxNV2b6GXZ2VNrMynKFXAe9a9PeO92atSVFK7M5UbuQlWWrNaPOJePVJAYlJIFzd/ZoLX2sWchKvgUSOL1rXefUx1cFLYUeoHHk1TIUtOiu7JfrrGR5gO3k39yuhYcGApG46s4jZHCDbZlEkBL2ar2uTZoX4aecxc0VfnfMOtYKROVNJWoMk6BINf8Ac584hiJ6RZCCdGBB3MyS3/Mc6ikMvgAxQIUztloKnrBZxKVgU8Q1474PXgDMSGQQzXGnM+XlB+E2A4GZI30DMee6MZoE2apakL1UkUPXfelf+4wIMGor8TJDv52juNh9m5NElJOd81TUAClDvMP0dlZCaplJPMn5mFyC0zxrCJUFLCdH1ZwNBz3awRhsSCrKAVA0ZtY9gl9m8OLyZXp9YnK7P4UGmHlONQlMHNGxPKJaMiiHIf1Dv1aC1gLSkMy0tWhsNLVqaR6oNkySr/IlgCgOVOsaGypYTMSmWnMk5k+Ea+Iab3ELkFKvZ5FicKqwQn4T4gKqzfbMI6DakojBhISScqUt0jvpiEd1JLAAlJLgWCSflHGY7bBlqyy1MSPErcn5Es0TlKxkjnNn4AEiZOUUhgyWqosRSHqJYQnwgAmji1hQi4/mFqJ5mzQmSnvJiizEO4PO0dVsPsZiEq/NUhIoSynI4W+cK8pbQ+kcb2rlLmZSVhgGyh3FASagCp46Qtky0gJCUEEC4Dnerlp5x70iRmSAQkhhRTGjQPiuzOHmPmkIJOuUD2bcPKKxkkqJtWeM4zYs/wDDmeyRKKgkOoZioENS9aecC4bZ2ZCwvwKP6VFr1Szmv8x6+P6eyKhOdKSzpzHKWLih41pC7H/01dWaWsaeEoBs9i9KFukO5R9GiqPF5LguSwdn00eGuElhSiyiAd26Ozx/9Kp/dS0JyqKCokgiuYuLtYQAjsNiEK/y1+Hikg+TvyEHJCyi2clOkEqd6g3ty9BDCXNUxBWCoUA36+jw/wD+kpiyPy1Pxp7iOj2J/R8zPGtk7viJ92hkmxWvk84SlYLL/UbP1FRWBcSpQmPlYAu3DcY9zxX9K8JJRnxE9v8AalyeAqSYSq7IJnZk4OWpv/kWQAPIN0rBoyj7PL8LiVst0qKTZKQSxicvBzCysinu+UtyL8Y9DV/Tycn45gpd1KaB/wDC8NKI7wpmEaAU4vqqBJOPY6hF9M5zszKUmaorSlsqizg7qMC4v6QbP2gySgKzKUS+arHRiaMIPx+3En4JaEoRQBgMztusLwgxmDBPe4dy9VyzdPL9wiTv2ZxtfqalYzIGAJBUCWIt574iFqzGaVVJoR+oClQLUigbaUACQ7Hd6RZP2yFKBQQhwQaBi9w2kK4EdjPH4krQ48TWdiwLW1dxCsyFkjdz+XWCdj4qZMmIljKATSjswenlFs9IWp1Ag6kZnLa0pDqoIeMZS0ApSeXCNweMJL4/+f0jI3kiP4pfBzYUlJLqCU8C5f8AaW1tHX4JSRJSqVLQkqHxZQVHiY57tHsDKvvE/Co13A/z7x0WzkthpI1AHvFYJSEf6kp76lRI1enGgEHy1Jlj4XI13wKtfi6/OJlLONxbpp6NFlxpMVybHOxsVmW9SyVU8vvpEJPaGWknwzX1cg+VYr2CnxLNqN6GE5l8qiv226IqCcmGUmkh3M7RBdEpNf3AfWApnaxaKBIAG4fzAMmWM6dLa74ExouOJg+NXQuTHQ7VzNwL8Y2ntaorByJNMp8R6ab/AHhDs+SVLyivGC5+HTLSpLu966RHkxjopG2WY/a1EJskBxXen6k+cc+uXnVcgE3+QEGCQZhDhk74vGygVpD7wGFoWHG5bY7nXQavaiMLhlpw8kpWpJSqZmAmVYOKelGhLs7aE6XM8f4hSlCgdzesM9oyb2uOniDvD3Y0mWcWM5SAJUwhzdTpCRXV47IwrollZXsbtYZa8k1M6ooFpAAqA70jokdqZJoHJO4H6RzW2T+eA36B6qP0ixOLSkMhJTvNHgOCltmyOnmbfloFSfWNSu0D1IUBoa201jlZKpZJKyoni31hpiZ0sJTmBtTl0hHxq0g5Ohr/ANTVYZoI/wAcAYkH0f2jmhtGX+kMeCST5xbJ2ggAkpUSNMsP4YgzZ1+Gn95UBuJaKJ06YuWoypipeVVSCziWa6kMeG+FWB7SILDupixolIYE8dVQaNufh5Ofus2cqSE0ZJUSXVwDQk4xVUMm32UqlBYw61rznEEjMumTKCTmfQMRSKdp9ujIUJSF94BQZJYy9AW845bGdop00PMHglHKhLMKCpAG8l4RKxZmTAS5c2b+Y5pPerK+PVs6bbHavvgc6lMBUMQ3QGF+GnSpiMwBIsDlUHAMDYgAoUMpdrm9xFMqX+Ui9jYE/qMC2+mX44LFsZHBSTqR0V9Ir/wqV+max0Nm9IVomqB1bcQevEGLfxdHStQ/tL+8ZuXyMoQ+C3aWy5ayBmSJhsQ2VR3cFe8c9jcOJaiCllD9JFyQz2h5PGYpCnLpDxSQFlKFeNywP6k6APqIy6JT47dBXYvB5ZqS1a//AFMMm8TesU9mkKE1VKJSvXUBhSK/xK3+DyUN8Q5bcP8ATo4tS69DPKIyAkYsgf5av/H6xuOLB/J05fRQnLMQxDhQ3fdRGJw/dy0JNW131gPYuGmoBCgopFQSLfxDOagkNuqI9filjKjxpLJWDzPi6j3i2Yr8wvqPUCLe7SxJNdIImrAAOUOkgk3pY+hPlHZlfSIhWxBRTXf/ANYRCZloSX0946DZpdStHUeGkbmyFKuhJ55f/wAxLjUm3SHn0hPhq5DT4iNX/T5iBinOSGq51NnMOJuEZiZYGWoIank0LZygHYM5P3wgcs3x99gjHImCmUkt1O/+IWAlagVBxpx5wxwuy1TE96v4CoBI31au4e8dMrYcs6X5jpHPxxt5SLPqkcmpTsItwk1IVmNAKk1pHVp2JLH/APO3O/EGEG2sMlIxASAAyG6irR1WmieNdi3EYXvCogODus96+kT2ZsTxjMFAHhp5Q92ZhvBMDsy6Eb8iN0WS0FKwFO7jU/ZjObWjULsTsvJMIS5FHcPat9I0JJc0oeEMsbMPjNq/SMwmCzAuWYOOPCNGbZqE68KSWAfKK0g3a0kkS6WTX0igTVIWs5SWJBgrHzfhDGwgt7RgfBYYghqDfEzIUHfWDk4Y5BT1gecfpBUrQbWQVs6cUFCwwy0HMg184u24FHCJ3kn1d4HlrYJ4K9oJxoeVKd6ux0B3HnEeTY1o5fFYJRlBIqb+sLcHgJgUlQAYH2NvOOkKmD6Wf1vC7DTaGtlH3eOdMu9xoN2yoqlkszC+jFqfOK9jA9wGHWI42Y8pfL5xXgUkyEgQMtjR/if9lmJwi1ppdJcUFSPd7dYWyAsy1kIDOok6h7iHNkEF3hYFeCaObdYZsHGSRglEpV4Qlk3Uz0tAYJ7xO4LT5uIIn1KRxHoP+IomghQ4KB9Q0a/0oL/kHux0tMmngr1UIEC6+cbwyWViWUbHizq/iFzTB+oHmn6GOfkhcF/pXjm8mNUWjIW/iZooyP8AyjI5/F9nR5PonM2/MJclI6b9OUTw+JC0mviSWMJJpNKWb1rGYCfknqrRVxHbje12edLQ/CQSW4+bRPHY0pTlAFU1fi8VJWUlrvT6RVtBJe2m7hHfwzyics40xtsXEEpzG9T5h4dSw6Qd4HqIQdnXMs8CR5CGOMx/dykgfEpIbyvG4ZqCk2HkV0gPa+Nc5E2F+cUbJ2Z3y8yv8tOn7ju5CB5GGM1eQc1HcPrHWSEBKQlIYCgELwwfNLyT6NJ4KkIsQcvhqBmFNNA/pF/4xTkFSvMxRtcNM6pPqqKs/igSVSY0NounYtTOFKq2phNi8X4lhRVlLO1dKXhjiVsICmSApbfuTWCgy6DcDiazKkOrpYQwwxJUmoNd/wBYUSpaklYIYvw3CDtnK8Y5wJGXQRjkqyksanpEsPiy1DAeJnFCjlJHiNqQPN2sQapSt96a+YrGinQLCphuqpck/wAw0nKR3IzCpKQFF6DXhpCuTtSXYoKf9Kn9FfWLsRiULGXvMrF2UC253Dwb2FqzoV4/DIYBT9XhNjVJUoZAzmAxgXqllf6Vg+gr6RfLXkWgqdLOfECz6Xi9xrRKKpl5w5rT7vB8zGoTIEuYKLQcp3KFh1f0heueO8UsKzBQ8Tb7DWK9szf8hHB/aIclRaHVs3iVj8JNSrwpBzgmxbw0POjco4rDLclv3e8dPiNmYeflE2csVLpDtejklh0EMcTsPAyl4NUlUvKlbzQFZsyRXxAmpenWMoZQQHPGT+zndrYVUoKSpy4FWID3asSwoJlpZ7Q2/qNtKXNWnuikpArls5JI6wv2YWTrb5RzTilOkdEW1wf6SRiFMRfgYXTm/MYEW9QIdywG+sKsdLVmWwcKy15X5wruheGTcqNlP5gYWT7n+IqxUvwqLWUP/WCZKlIJJGZy9SAwFAA94JlYDvkL8SUudTTSlOUCUlFbD+ynb+QnCYECbMKleFbFgHtXoKxLauCBYywE73LjRvOCpZUVKSQAlIqqpegs3ygczQk0ccwf+fWIpOTRFymnoXjDq1QfIRkMROSalJJ3uY3D+N/AfLynBYmc5vTfFUr/ADfvdA82ZF2HV+Y/COni7LTejpkzHAOqadIc4DEoWyZjA2SrR9yt3OOekKZbaH7EFSv1A05h7WpAd8fJr2R7iM9kkDvAWotQgDG4tyVaWSOAoI1hpwCFCmZRZ7U1++MVTp3dqCmBykEA1BPERCTcnj8jfYy2ZtOTJRVyo1UW9OkGp7SILhKFltwT9YUr7YTQKJlJ5S0/SJ4XtliFEtMA0oAI9GHLKMaS6JuCbLsbOM45koXVg2U6EnTnFqdmzSaS1/8Aar6QOntJiCazVs+hZ6CCZm2ZoPi7wc1EXtrEpN3Y8VSojiNiT1BhKW/L6xpPZ7EBQUZZAAqSUhvWKpm1SbhR/wB5+sBz8a6hQi9XJ0hbYw0PZ6eXzZRzmI+sXYPY6pagVKl8gsE+QhNISlQcLJJ0avvWC9nygJqam5u1KQz6AF4vYqisnvJSQSTWZUP0gGdshOYPiJPQk/KFe1JjzFAh2JrA4mijJZtYok6EZ0CdnShfEo6IUfpBGLwmG7ys9T5bCV6/FHPypluYgnaM387oPWFp2G9BcrDYUBxNmnkgD5wfL2pIQWEzElhbwN6gxz8ssnkfaNJNSfughsRTpv8AF8MUE9wok6ulJcf6QBGtsgd7JIsEW6/xCZmKU7m89Ya7YV+Zyl/WObl0XgtoVLmL/tH+0fOI94r93kAPlE55ih443JnscXFBraB9oqOSpJhns+S6Uwp2gfD1jqNjSvAH0MDLQnOlHowYRNA2gEDYpACbWp7wcF/mjmPYwuxymHX5RkzmitgiMKHBZwxPWJEkCXxo27SCCpIS4s337wIcWlSkglgx0epL9ISW0LORcjaBSsINGArp9tDJG3Zcsh1AUJPgJB0AJq3taEmHxKikgEOS+jjz0YRDGMSXABpBhNxkmcdXI6NPawNQy20dEZHMJRSkZHR/6ZjYiRUiWLpKuClW8g8QlS0kkoYNo+nAmAJKywB9YJwswy5qSLe73B51i0VWwXehxMpXlDaYLK3gRTN2eHCklkEAgG4B05g0hgqVmACXoNb7o35M06oWKoXST+YRUtWvG8ZjSCkS8pKnzvwYhh5vBKJGSYMyWzCp1FhFeO2fmXmQS4+EjSgiHFJOdmoXHApcPmH3xj1TsXhsNLw2Qy0q7yq8zEkq9qUpHmZnKJ7tZKT5PDbCzpktLd4sADQx2rkrtWWhxRl/1Kh3s3sYqdjF5SjuZcwslSqkCwLVs0dL2w7ILXKC5IlS1oHiY/EOagwbSPMPxpWtQzqDF3q55wwl90oETlrZv3HzrSH018EpJKWtiidi5oJGc0pp1tA7KUXKiebxKbhglZCS6QaE0cQV3GQhiFWPW5HSJlVG1YB3RTVLw22DiiqaEq0EBZmVl1vpDDYcv81wNDBfQjQDiJQVMJdvFY8DpDSfiEpFUiuoH2DC+Vg5i5ihLBUQFHKKuEuTTl7RsqL5VIYitbevCDkLhWwZeLSV2YvQimuoaJ7Uczi2gHtGlYdJVbKQRyvFmOlqzkivrD3vRNplE2bXc/zrFmHVbzjWHxDllB9zQWMMkA/pJHXfrDN1oyi3sswxzLD74YbaX+aobgB7wBs6WQtNiHHvG9qypyp8zu0OKVP+kRyc5bjlTsqnH3il4l/hWJJqUp4t/EGSuyK1fFOPQH6xyYp+zuj+UoibHLqkf3D3jrNmK/L6mOe2x2XEgy1hRUM4BfjaG2ExeRLFqPqPrCyjS0CXN5VYVKV4/vdC7aZdPn7RaMeP3JHr7RTNxCC1TQ6JNY0UxM0gVUwiWwSsj/ST8oE2YrMVBSSCKB7jiNPOGGP2gpVBmrb7MKcMqYhRJSS+6ppwh3Clo55TbGOH2EvvAUzWe+ZD+0Mtqdmx3QVmPeEitks24kn1gPZ23UBTqLc4eJxipqQoUTo6TXjaNx5Se0Tv2cwnY8zeI3HVS5hb4X6RqLeMNo4fDdmSSCSz3HyeGkrZ0tBFADpr7wVKDpzKWG/up/zAmJxyEljUjd7RB8jY1IJB6mJKVuLQh2lt5WiQP4i3Bze+l5nJUk+IPRjYgen/ADGjxTk96AOsPLCqblAl68m3A/KAp+MKVEAChIi/ZB8RAgDHKHerp+o+bmOnj41BtGjsrmzsx8XtFvfn9xLaQKU0cGgNbxoIetniw4Qk3L6P05xbgcGJkwIKyHoHrU8AYHMvjG0HIQoXFjAsFoZYvs9NlFXhKkh3UnxCnqISysSyswPSO42dg5i5ObvspNQN/DMbRRs7ayZUwCZLlqA+LMhJPMU3xPJ3srSrTOLlT3mgir34R0OxlfmdIN7U9ovxCwhOXuwlrML6boX7GmfmcgWijdok1SGPZlR/EqZwcqgCLhyz+8Ou2nZQIwqMSg5ygnvXuy1DL0SadY5LB4woWSm5dvN4a4/tWudhlyGJ7wBNHd3f5QyoDb9HJKxwenlBEmYoh0KIPKKhsqcnwpQtzbwkGH2wNjzgFBctgd6h7PBySFp2UYRRS2ZIKzTNuiM3CKUpyojgqnkbCHsvs6UmrB9altYJ/wAEQof5j8k/zCeRWNiqoS4HDFKkuGqGex5HWDv8XCc6ChT5qGgDEDV4Z4TZEpDeIkAuz0fiwgHauBBW8sABqir86xHkXkdCONC5e0VmoSAOJf6RE7VnEUAG83iaZCRdQJf4fr6xZL2lKQClSHGjMxIG47rGJYJaElyKOhZi5s2YyVFw7tEZOzwBVIBe9/eH3dpUlwgAjT6HXdGJlgi3QxWKtDxmmrQpOzXbhui4YE6uYcSZA0ABG6MBGtYa4rtmckhZLwWahZJ3s8V/4MoVCkkcDXjDJAY2odPrGzJ5RN8sBHypAcvBPdQfcweD8NhggcN+aKVIJNTFrEQnnS6Qj5C/8RL3n1+kZFGdOqoyD539C5s4iZOJAJPQBrcTFUuWOkXBzQjWLO73eZgVQ8sn2wPEyMyaaQFsrEmVMO6xG8G4hyAQbgg0ML8fgylT9QYunaNCVPZ0WzFeOmocHhC/aAHerd/iNucMuzWHExJU/wALMObv6j1hxN2JJJKikEkualq3gZbs6NJnHpUA4bzvGGdRvsNwjs0bOlJ+GUk8x9YuCAmyAOSRGfJQezipUhZ+FCzT9p+kWjYuJNkHqw9zHa4bM2/iXi5c1I+NaR1AgLkb6Mzk5OwMUEJAWBUls1Go1usXTuya1OqZOBO4JrTmRD6ZtWSP1gng5ipW2kCwPl9YNsVySAMN2TlsCVrU+gYD2MMJOwpUsFSUkKY1JgRfaAOwB++UVr2wTZLwjk/bEfLFACdmTFGgYPuEXYjCEM7CtSKEnpeLhtNRFSU/fCB5uIJ1POEy+wP8hXpDGgSCcxItqX5mD0bSSm6h1aECQ9zmG4xJIAo3nC5IR/kN+h7P24nieQiGH2xlSBlrx4wrSQH+UbDNcfODkJ5ZDJW2VmgAEC4zFKuS5P20CLc8tPsRenFFIY2MbOS9iuUvYix+EWtdrfuZz00HLhBZWMqULGVwUoIBIS4D5t5J3Q2TNBG/pEVeIMUpCdxAaFzZrT9AGDnzJbISrO11FnD6Ma04wbnWmhSrMr9T8K2tF0tCBQJSDvSkCIq3OG5mEcmx4yxVJGlLIv8AL7MQ7+9WjaCQ7sp+LxAyzfK5Ojj2hQei9AsqrcIkibQliekVCQBuEWy6VvyNOMZqxTSJ7hmbneLUqah8xFWdJBfzcRRMHPhGSNSCDKetYyKQpYsC3OMjWgHO1sQ/W0YZ263AmMUmn38oxUk+Wn1jpfyVl/dkCihNBvtBMvFSlSwFqAIox94oz0+Hm0R7hJIJTz+xDQnixNjfZEyXJC2UFBTUezP99IsXtvcB/wCRHsIXyw1MpYiJMcvhrGlyJ+gvkfoNO3FtQjoPqYHO1Fq/V5fxFKEvQivpE+5TVg3L/mEzB5H8mJWs3J81fWK0y6EltdIyYurt5RqU6g9h96QMnQHJ/JgUaM7RbL59DWMXLahU77/lGCWW1ruMC2+xbsmtNRQfftGJmNYN0jXdmxDH71i0SyHB8yYXRtEUreorE/Ez0a0RTKANyd4i0SAmoS45wLMRSNw5xoyyfhctp/MEIWwPtw5xpISz2POAAxCgQAXB++ESElqm3HSIJIJq14tMxL3oPvrGthotVKSQCOp3xUCxpfdviAILtTdvjXesNW3tGs1ouseO7X6Ri5Zd2L7yaeQpFKcQDSlD19YtXMJgXsKZCcsixH31iPeOWu/nGzO3A5hyiEuYczlxvDBmh7NbYUkNZ6cmjUtBUPi9gRzeId8LeIceHSNLmIdyxY7/AKwqoLMQBvPvE8QkONzaU/iNrHeEZSQBxHQRpbpoanmP+IAEyL1oKb/4jYKhq5J3Et8nipcsguajgdYuckUPT0grYUTzHcekZFIknU1/1RkNQwlpRgKaF6fe+LUtrXWMmIS9XjJiEhwkwbbIyb9kxIDP9iJy0JLXG76wGFNYnkfu0WpmBVDcawLEyZKYDoX9Y3LdneLEkijP9+saM0uzesYPZszSQHHpeIlRTYAxkuUsm4HTfE1YdnKlFtwhckGr6KhiWNRSJzpbpdIuNK0i5OFQU0cbwTr1FIpMjLQB+UDINUU5lBOj/SLZS1MA4flGpc6js3Q34xM4gUB+LyrBBE2uabqNLdYknFJevvFLpIrVrj6Ro4ZF284DNJew3v03amh4xDKrMP2m/wAozDTEoSw32BeMXNKrAvpvgIUuk4cVGa/30ia/CRYjfAyVHUueESQolgQPpGyQxbiGIomumkUSFGxGnOsXCUBUNybWNzQdAeQpAuzXRWUqNvpGkgtV+USE8tVJHSsan4oEhg403uLwaNZJA3M+m+JyCvKcya6UgeZmvXnw5aGCfxLCr/doDQdm1EAtc6UikuOA5v5Rn49NwXNYpGMKjf5GCmMtFqpxVQ/bRNMvwkFqxQiYS9iNKxtIcgWGo94LbG7CkzEDXyv6RrEzbXr1+zFKJKAXq4jEp1QosaEbv4hFJJ0BWjacQA92tV4J70DQ7+ELl402ItGpc8O/iB3HXjvitIN6DxiEH9JjIq7k7h6xkCma2K8OXSXrSJrFDy+UbjIZEpdIAxvwjn9Yvwo8P+0xkZGF9B6PiPIe0K8QWWlqV+UZGRoey3D0x3gx+WOvyiCI1GRIL6K8YaRVhllrm0ajIyJP0alKO/WLDGRkWXQ3ojjEj76RDTrG4yJCy6JyB8vcwRMNU84yMhvQDUm55xeTXpGRkSE9kQq/SDMOff6RkZGj2Z9kMcfF1PuYXrov74xkZFPY8eyalnLfWLdenzjIyCyhHEpGVVNIDlCiTxjUZC+hX2MFhgG+7RTL+ONRkH0hodmio0rr9YxYaYlt5jIyF5ekM+jWNTXrAmhP3eMjIPoUZhNBG4yMhyZ//9k="/>
          <p:cNvSpPr>
            <a:spLocks noChangeAspect="1" noChangeArrowheads="1"/>
          </p:cNvSpPr>
          <p:nvPr/>
        </p:nvSpPr>
        <p:spPr bwMode="auto">
          <a:xfrm>
            <a:off x="69850" y="-896938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" y="5023960"/>
            <a:ext cx="1835696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AutoShape 17" descr="data:image/jpeg;base64,/9j/4AAQSkZJRgABAQAAAQABAAD/2wCEAAkGBhQSEBUUEhQUFBQUFhUUFRUVFBQUFRQUFBQVFBUUFxQXHCYfFxkjGRQVIS8gIycpLCwsFR4xNTAqNSYrLCkBCQoKDgwOGg8PFykcHBwpKSkpKSkpKSwpKSkpKSwpKSkpKSkpKSkpKSkpKSkpKSkpLCkpLCwsKSwsLCwpKSwpLP/AABEIAMIBAwMBIgACEQEDEQH/xAAcAAABBQEBAQAAAAAAAAAAAAAAAQMEBQYHAgj/xAA6EAABAwIEBAQDBwQCAgMAAAABAAIRAwQFEiExBkFRYRMicYEykbEHFEJSocHRI2Jy8BWCM+EkwtL/xAAXAQEBAQEAAAAAAAAAAAAAAAAAAQID/8QAHhEBAQEAAwEBAQEBAAAAAAAAAAERAiExQRJhcVH/2gAMAwEAAhEDEQA/AOMoQhRAhCFQISIQCVIhAqEIQCEIhAISwtvwXwIaxbUrNlrv/HT/ADTs53Rvbn6bxZNVGA8GVbgNeRlpH8RIzOA08rf3Oi6Xglloym0ZIOTL0A6+y1tlwkxrAHchoG+UDsOyYOCtpVM7Cecg6g8lnNa2RocNsW02ANA7+vVF40QodtioOmxXutdAhPE9cv8AtP4cFVoqU2/1WkDSBmaTEH0Jn5rlNe2cxxa9pa4bgiCvojFMINyfDYYmC535WzqfXopx4Eti0CrSbVyjQ1AHEdYnZa3Ux8yEJF2fjP7MKDmF1u0Uag2DZDHdi3l6j9VxytRLXFrhBaSCDyI0IVDaEIQIQkXpIQgAUoK8oUHpCSUqAQhCBChLCEHpCEKoEiVIUAlSJUAkhKiEAEqRekCQp+EYNUuKgaxpiRmdyaOpP7J3AMH+8XDKZOUGSTzytEmO/Jds4Y4YphoaxuSk3pu49zz9VLWpGbseFLegDkb/AFI0e7zuHcA6D2C1/BIlpc7UiG/z+y07cNYwQGgeyrbmkGElunombDcW7q+irL18qrONwS07heauLBSdHqkxW9LLhjRs8a+x/g/opVV9UUyWte4gSIa6DHIK9wfBGPcLh4l0EU52a06zHUwPZXVeiIT1fFDwXcONDPUBD3uJIO4AOUCPb9VoX3AhUV2S06KCzH9wdxv2TMN1ZYpqCuR4rwnTrX1UEuBc0EZQNHERJnfbbRdEvcaAaS7Qd1K4NwNsG6qCalaHNn8FOIYB3I1PrHJN+GOPV/spvQTkYHt3DswYT/1cZBWbxTBK1s7LXpupnlI0Po4aH2X1bUpiFkuLcGp16TmPaCCPcHk4dCFqds184oU29wqpTfUblcfCcWucAYGuhPSRqoSAXkr0hB5RKVIoCV6leEoKD0hJKEHtCEiqFSJUIBCEqASoAVs3hW6LM3gVMsT8MGP8TqfkouHuGuFnXbiZy02mC7nMTAHy+a6Zwv8AZi2k41BJJENNQNJb3aAN+6j/AGRWXiURmbAY55/yM7/OR/1XWIAClvbU8YfE+G3ANIDXOYSWk6OEggwe4Ku+H64bSa0+V0ag7g85U28Kz2J3PhjP0In0JhW5jO3WtdX0VfdCVS2+OSBznZP2eLipVbT5k6joAJP6LNuNSahHAatW4LxAp5YJPN0nYc9IXvFeFXOZAqZT/j8+ei2bGgDRRLtSct9WzPEO0vQ1oadIAHy0Uh91KosRJAJHIEj2VbZ40XiRtsqi9vHSFm8JwirWuazmiKYIaHHYmAXR11UiviLjUp0zoarg0fv8hqtzbUmsaGtEACApq4yWLcGeLTyueevw6e4nUdpVza3YY0NOkAD5aKyrPEKixBq3MrN1ZuvQRoVXXzpBWdoYuS4tG7ZB9jCTEMTeA0CTnc1mnLMYzHsFFw1gfDL61etU+GmXZQfzEAB0DnqInspV79kdk6Sabg47lr3N16ho0/RbiyY1jGtboAAB7Ja7gpKtj574z+zt1oDUpEvpDefiZ3MbjusWvpPHaAc1wIkEEEdQd1xIcEVH1arWua3I5wYCfiE6bbaLfTDMpCpWIYZUoPy1WFp5TsR1BGhHooyDykXpJCASIQoHUIQqgQhemMJIAEkkADqToAgRWWCYFUuagawQPxPI8rB3PXstJhH2cu+O4I018JhkmORdsPQfNaDCXmpWp0KTRTbmAyjkBqSfYbIsi04d4EpgDw6TXEb1HgOMjnJ2PYLUVOGHAE5hOvLRaOyt2sYGtEAJLp2ivFeX8ZDAqdS2qVBUAyGCxzductI5GT+q0jb4Ebquu2ggg7FZ20xR0ub+QlpPcaKcuPaS61lapKo8ZwypcU3UqYkuG5MAajUlMV8YLB5tuq2eF24bSbO5AJ9TqsfxvPrN0uF3sYBnEgR8Mj6qrpYbUoXrKrhmZlc0uHKdpHL1W9rqmvFvJyjG2VLp4g0jQputcrHVcU8Ksac9CPQ7f72U0XrjPZcsdNSsXuQGOJOgBPyCgcD8POfQa+pIa+CANCRy9AqqtcuuqrbcSA54bUO0MGr2jq4gEe66lbta1oAAAAAA5ADQBNxcV7sFpiCGtluoMag9Qd1Hq3bmc5VtcPVHiC6SxzspwYkHKJeVhCzlG7JqVGg/A6EXVy81KVPlUeGk/lbu4/KYWasiRw5w6+s6pWJyMe92U83AOiQOQ03Vvd8JNy/E/QgySDqCCOXULS0XhrQAAAAAAOQHJeLioCrKVVMxDLo5OOvwear8UbvCzVpixeY25d/klxI0WI3IgrK8NYe64q1Xs0aXnzco29zopGKU3vovAdldlMFajg22ZStKTW/lBJ6k7krF6akQrz7PLeq0Cs01I1Bc5w1O/wAJCw3Ff2Usa0utSWuGuRxLmu7AnUH1kLsVW4EKhxeqIKceSco+a3sIJBEEGCDuCNCF5hbzFeHaVW+OYvAfqQ2BrETMHos/j/CzreXMcKlPqIzN/wAgPr9F01MUSEIVQ4hWnD+CG6reGDlAaXF0TEaDTuSP1W7wrgelSbJipUiZfsD2A2156lDGCsOH69YS1hyzGZxDW/M7+y6hwn9mgpNbUeA6pvmdMN/xZ/8AY6+if4Lw03Fy51UeWhAy/hzmYHfafkulloAhYt+NSdMhd4M8A5HN9wfqqTBGuo34FRsSxxDo3jTQ891uboqnxC3D2/3DVp/K6I/9FbZ3to6V4CN03WrLHYbjZcCBu3Q9jtCnVcYLRJ2PNFT7x8Aqk4fwKq/xahGQPqOc0uB1bsHRvqrLBKguKh5tZBd3J2H6E+y1ZIhS1cxiMZ4Ze9kNe0kbBwIBjlIlaW1xMQA7QwNF7ulQ4u/KwuG7dfbmmfUlvi/qXU81X3NVUdpixc0EbdeqbvsayDzafv6J4uK3EaRqXzGtEnINhrGYrRN4drHUua3oIk+6n8H4WBTNd4/qVoOu7aY+Bvbqe57LQVAIWd7WufUOH6tG7ZV0cxuaYOoJG+U/stbSxIEbovGrKYxd+FUEbPn5jdWxJd6auped1XX10A0kqoZcOPPWEzgd06re5HiG0pcSdnO0ygdQJmewWOWxvituHOFModUravqOLyzk2TIaepA9ldV8NZHwt020Gh7KaKqarVQsy1bFQ+8cz0Xr/kgRumMRCy1jeOc9zZ+EkfIwumsY0F9dCCSstwvZurvOXmSZ5AE7p/H2ONB2VwbtmJ5NJ83vC0PAdBjLYFv4tZO5HL9PqpyuLFta8OU2jUZjzLtfkNglrWWQeTToBt8laCuIUK9raLMpYo6+LFphyqsSxMZSovFFzDSZiCPrCj0rZr2DNOo3kzqPqt4wz1O4zVnv/L5ffc/VPspS0tIBkajffdQhRFImm0yGuOYn8TuqsrWrPP0hMVgsQw+m2q5vnbHLKTGg5lC6ObUHUnf1Sq7F/LD8GcQNtqrhU+CpALoktImD6an9F0+hVa8BzCCCJBBBBHUELh0q64W4hdbVhLj4TjDxyE6B8dR9FOU1OPLHZ+AasG5bzFUH/q5gj6FaypWXL8Lxn7tdNe8xTrDI534QZlj56akejlu62Ita2SdP5XKuvw9cVFW3DoBTF1jTQpuAMFcl51a0wO7t/wBP3W5XO8VBgOCVj4zvDyh9QuaXeXMPzRvqVKxPBq2XZrhB0B/lbvIAFW3hC68ZsY5WysvwDW8NlVpGUipBB0OjRvOs7rXfewVnr9sAvaPMBJ/uA5H0Ch2+MZttVMytS720laqs/wAQVwKFQnbI76FFXFYGqcwSg27qHN5qbIkcnOOoaeo0kj0WdMQuH8JquoUyGx5Zl3l0OugiV6xrhus5stLC4fCNiPQkbrfZBCh3QW52l1Dw2+ysa12hDQDPYKY+5B2KocR0aSN2ifYbhV1pjeYeXVZvHtZdjR16krJ8SUTUq0abAXOc8mB0DdT6bKXd45kEv8o6nZWvBtIVWm5cNaktZO4pg/pmIn0DVncXC2vDJgZ3HbZsAD3IlNN4cZSqmqwuzEAGTIIGu3utWWqBdhamX1m7FYMRjQpXXgKrMaOVjnDduv8AKrLW6c4A9VLx76al6XF9XGUklVvC3C73tNWpLBUcXNb+LKTIJ6SFHovc+7pUXCWO87jyLWz5fUkDTpK6NTiFmLWbvOEqTmkEOMgg+YzruolvbfdWhrSS1ugncDutVXeIWexV665K522PTcWBCiXt+AN1l3YgRUc0cjue+unXdS6tPOCCSO4XP8t6osevfEe1g1kyfQGfrCb+8knsNBynqVX1aZp1H5nZnuMSJAawHQDvz90/bvGyuJqHWJB91KoXIpUn1qnwsGg/M47AfMKSLJpMukSducxusrxjjLXkUKZ8lMnMdszxp+mvz7LUZQ7ji+5c4kVC0E6AAQAhUqFcNOIQkQX2B8S+G3waw8SgdI3cyebeo7fKF0bBatM0GtZVNRonKXGdCdGg9BtrquNqdhWM1bd+ak6OoOrXdnN5/VYvHWpyx17EWf0yFquBQG2dOOeZxnUyXn+Fz7A+K2XTMsZaoElnpuW9R9Fr+D78Br6B0dTJcAd8jzIPs7MPl1XPMdPWvrV1V3D5TlSuq+4vWjmtcazymkuD5SszwrZOqNeGNJGcifQkalX9B3jvFNp7uPRvM/71WossPZSYGMaGtboAP91Pdb1nMZW/4ae+mW5mifX6p3hS1NrTLHgAl5Mgl2bQAEk84C01dVNzC1msfqxZ/ewRoo1eqs6MUyOLSdQY/hSRio5lZaO3rvKfRZPh1w8EaHUyAASY225rQOBuXeCwxmBzOH4W7E+uundaXDsEp0KYZTbAAjqT3J5lP0uY59j9BzqOtN0N8wzMO42K1nCN6PutLX8A+cK2uKKpLyjkBcwRGpA0B66dVbNZnL40RulEr1pWfo47pulq40I3Cz416Z4mr5aFQ/2kD1Og/Uquw6zq+E0MYT3O3zKuMHtG3js7/NSpu0HJ72669Q08uvotV4AATdPHP/udZlzRqFhhpcHEQYDhodOUj9VsKWJAjdO3VFZnGHFgLxy1Pccytfln9L2ve91n8VvtCoFripqCQdOvX0VbxDWeynmALtgABrJ0E9pRVfSq57h56ED3A1Ul9+4vIDiANNNp5lVVtT8JkEzUdqY/DOuvdSqIhSrKp7iocx5mZM81OwsuJ79RyS1MIL3E7CTHIH3GygY9jYtafhUiDVcPMR+Afz0+a38ZJxPxR4Y8Om4Of+IgSB1CxD3lxJOpOp9V5nqlCgIQhCD2hCRECEqRFe6FZzHBzSWuBkEaEH1W/wCHuMRWLW1XeFcN/wDHVEAO/tI215tOh5QVz5KCpZqy47y3Faj6YzFmb8WSYme+vsod68mmeRjTsev1XN+HOMX0HBtUl9Pb+5o7HmOxXQ/vjKtHOwggiQeo6rlmOuyrz7NqR8KpUecznPy6DQBgGgnfVx1W0L1ivs+rRQqM5squ+Tg1wP8AvRal9dNKS4qKruHqRWrKtuLgBdONcrGdvaYfekTsxpIHXXc/JSq1sCw/hMaHof3VfgTX3FxWq0xIJytPLK3SZ7rRs4afl81TXsCY+ZSf4t6+mvszpkMrPe7M8vDT0AaNGif8itq+qshgmFutDU8wc17s+ggjTURzVt/ygKz+ez9Jteoqu6KcfegqDd3IgmVuVmzWTsKYFeo2ZyudHQCdB3Vje24fTc12kgwRoQTtB6qBw1ZvruqPYNHvccx2AnRaVnCmnmqEnsAB+qjeyJ3AmRtlSDBAg99cxkk9ZlaB9ULM4ZYm2Zka4ubLiJEEZiTH6qQ7FwexUvGp+tTrusszitcaqXdX+m6y2NYoGtc48gT69B81qdM1Aw29LGujWCR20MBP3mIPdTjQdYn15qos2uDAHCCRmPvr9VYtZI9VO2kO3tRu7lunxc0W6udA6k5R8ynbejJynZ2nyXNeILbw7mo2SYdpJk6gGJPSY9ltnGwxbiyhTZFF2d4mInKCeZOxhYGpULnFziSSZJPMnmvKVQKEQlCREIhKhB6QhCAQkQihKkQoFlXfDvETrd0Ol1I7tG7f7mzz7c1SJQg7FhGJ+E8XFE+JQqNDajRq4AbPaOZbJkbwVsKWN0qjM7Hgt7FfP+C49VtnTTOh+Jh+F3qOvdb/AAPimhVEANY5xlzNA4u5n+/69lz5cXXjybSviJd8Kx11i9W7rfdaE5nOy1H8mCYd77q8pmBLTIKZ4VbOInkAxz4gCXHKMx6mCVJSxvMGwenb0W0qYhrRHcnm49yprwF5bUTVaqrOSWIV25ZrHbvwofycYPruPnr8lfXL1nOK6sUB1zsj1n+JXa3Y5SZXmjePcAY366KlxS/q1aotWAh7yA5x2a1xiZ5q3oVwGtneAOqaFyBe255ZyD7NcRKzcbmt/hOFMoUWU2CGtEevUnuVLqMTdK5kLxWulmaXES8Cx3EtRzAHs3kBwnkdAfY/Vae+ulj+JLr+jU9P4hdPY5+UtuS5oLnTPQwFS4vh5bVDnOzUwMzW88/Vx5xyTtDEixjQIM9f1KZurovcM2oj5LG943814o0S4z1UxoDRq4CN+cfwoV7eeFRLzOk6jfT91zq/xJ9VxLnGJJDZMAdAFqxI3eJ8ZUaQyscargZAb8M/5fwuf3dyalRz3fE8lx9SmksIuiEqEiIVCRCBUJEIj0hCRAIQlQIgpUIESpIQg9BKCvKAoOhcC8RZx4NQ+YDyk/jH/wCh9PRX9hfijfUnu0a7NRcTyzatJ/7ABchpVS0gtJBBkEGCCOYK2uFcYU6zPBvAOgqRp7x8J7jT0WbHScv+u2eOmqtdYzB8brMys0uKR+CqHNzNaOT/AM3qFZ18XkxsFy8dPVhXuAsvilY3VzTt6XmLfO/oOQk8okn5JniC4qinmpESTBLjo0H8X/paH7NsLaygavxOquMvO7g0xPpMrprnizseF6bAC4Z3Abnb2apdXC2fkZpqPKND1GmitQEzXKvHkzyimrvLPhn0/hRP+bnmpOIVFjarD96cM3lIDw0b67+0grpYxKur3ERG6x+N3xqOFNupPmd2aNdfUx8ir67ss7HAaOg5T3jT1WUZRyjLJLjq9x3cf47KfxTjX6jtoE/kkadlEpPE8/oriypNcFMVCxzDPFtKjSIcIe0f3D6g6j3XMl0DirH2UmPpU3TVdAdB+EdPVYCFUIvSRKgEIQgRIvS8oBCEIPaEIQIiUIQCEIQCEIQCVIhFKlBSIURYYZjFWg6abiOo/Cfbr33XS+HcabdU82mYfE2fM09SOY7rkoKmYXij6FUVKZgjlycObT2Wbx1vjyx1TGqX9F2nL9N/2Wt4HqD7jR/x/cysZa4uLmg11MTJhw5tI3aVZ8AYwAx9s4w+k5xaDuWOMiPQkj5LnZkdN2ug+KolzXTJuFX39+GjUpKliJiV0sdXvf8A5RI/C1rZ+bj9QpWN461oJ9gBu4nYDuqCi14BL4zP1PaeX7Lt8xxzteNxd7mnYEgwQNQOSq6rPLPROUHp2nSmen0/39k4+9ryV1tQzHTU9E7xLjYtKXh048Z43/KOv8fNT6xp2lN1ao4HSGjYknkO5XNMQv3VqjqjzJcfkOQWqkR3EkydSdSSlSBKoBCEiBUiVIgEIQgRCEIPaEJFAIQhUCEIQKkQEIBCEIBCEICUspEKKscGxqpbVM9M/wCTT8Lh0P8AK3ltWpXoFWg/wrhmv9zT0I/E3uuZBO29y6m4OY4tcNiDBClmkuO1WGJ3HhRWyZ9vKeXUzsT0XplyTo8e/wDK5zZcf1BpVYKn9wOR36aH9FsMCxyncsJZm8pAcHCC0nbsRoVyssdZZVZe2bWVnu1cc0MzbMaYPlH7qO6J1JVtiVDznuAVRV6kHXqu/HuONvawtXMJ3KsW0IaSHQI1PQKtsKLchqPOWm3XMTEws5xBxk6oSyj5aewOxPUoRD4sxfx68A+Sn5Wj6n5qlQEqAQhCAQhCBEoSFEoFKRSLewqPbmYxzgDlloJ80Tl03Max0B6Fe/8Ah60ZvCqQQXTkds3c7bIIaF7qUS0w4FpG4III57FCACEIUCFBQhUCAhCBEoQhAoSFCFAIQhUCEIUAUiEIBaz7Onn7w8SYNIyORhzY09z80IU5eNcfWutzNcTrt9FF4notzs8o1Dp0GuyEK8fIxy9VfGBizYBoJGg0HLksEhCqzx6QhCAQhCASIQgCkQhBNsL+pTBDKj2DUw17mifKJgHeDEq3xfF67anlrVR/TonSo8a+C0zod5SoQZ+7qFzy5xLidyTJPLcoQhFf/9k="/>
          <p:cNvSpPr>
            <a:spLocks noChangeAspect="1" noChangeArrowheads="1"/>
          </p:cNvSpPr>
          <p:nvPr/>
        </p:nvSpPr>
        <p:spPr bwMode="auto">
          <a:xfrm>
            <a:off x="222250" y="-744538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588" y="5702700"/>
            <a:ext cx="2060723" cy="1135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2" y="2198972"/>
            <a:ext cx="2141363" cy="1597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306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3" name="chimes.wav"/>
          </p:stSnd>
        </p:sndAc>
      </p:transition>
    </mc:Choice>
    <mc:Fallback xmlns="">
      <p:transition spd="slow">
        <p:diamond/>
        <p:sndAc>
          <p:stSnd>
            <p:snd r:embed="rId1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5" grpId="0" animBg="1"/>
      <p:bldP spid="12" grpId="0" animBg="1"/>
      <p:bldP spid="10" grpId="0" animBg="1"/>
      <p:bldP spid="8" grpId="0" animBg="1"/>
      <p:bldP spid="7" grpId="0" animBg="1"/>
      <p:bldP spid="4" grpId="0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1"/>
          <p:cNvSpPr txBox="1">
            <a:spLocks/>
          </p:cNvSpPr>
          <p:nvPr/>
        </p:nvSpPr>
        <p:spPr>
          <a:xfrm>
            <a:off x="611560" y="404665"/>
            <a:ext cx="7772400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JO" dirty="0" smtClean="0"/>
              <a:t>1) أُعَبِّرُ عَمَّا أَرى.</a:t>
            </a:r>
            <a:endParaRPr lang="he-I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3"/>
            <a:ext cx="9144000" cy="5301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67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chimes.wav"/>
          </p:stSnd>
        </p:sndAc>
      </p:transition>
    </mc:Choice>
    <mc:Fallback xmlns="">
      <p:transition spd="slow">
        <p:diamond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825140" y="2132856"/>
            <a:ext cx="7772400" cy="2304256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4"/>
              </a:rPr>
              <a:t>http://www.youtube.com/watch?v=H-Zmq4i8s6A</a:t>
            </a:r>
            <a:r>
              <a:rPr lang="ar-JO" dirty="0" smtClean="0"/>
              <a:t/>
            </a:r>
            <a:br>
              <a:rPr lang="ar-JO" dirty="0" smtClean="0"/>
            </a:br>
            <a:r>
              <a:rPr lang="ar-JO" dirty="0" smtClean="0"/>
              <a:t>أَغنية </a:t>
            </a:r>
            <a:r>
              <a:rPr lang="ar-JO" dirty="0" err="1" smtClean="0"/>
              <a:t>هالصيصان</a:t>
            </a:r>
            <a:r>
              <a:rPr lang="ar-JO" dirty="0" smtClean="0"/>
              <a:t> </a:t>
            </a:r>
            <a:r>
              <a:rPr lang="ar-JO" dirty="0" err="1" smtClean="0"/>
              <a:t>شو</a:t>
            </a:r>
            <a:r>
              <a:rPr lang="ar-JO" dirty="0" smtClean="0"/>
              <a:t> حلوين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897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chimes.wav"/>
          </p:stSnd>
        </p:sndAc>
      </p:transition>
    </mc:Choice>
    <mc:Fallback xmlns="">
      <p:transition spd="slow">
        <p:diamond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3175"/>
            <a:ext cx="925512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979712" y="548680"/>
            <a:ext cx="6264696" cy="1080120"/>
          </a:xfrm>
        </p:spPr>
        <p:txBody>
          <a:bodyPr>
            <a:noAutofit/>
          </a:bodyPr>
          <a:lstStyle/>
          <a:p>
            <a:pPr rtl="1"/>
            <a:r>
              <a:rPr lang="ar-JO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آ</a:t>
            </a:r>
            <a:r>
              <a:rPr lang="ar-SA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لد</a:t>
            </a:r>
            <a:r>
              <a:rPr lang="ar-JO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َّ</a:t>
            </a:r>
            <a:r>
              <a:rPr lang="ar-SA" sz="60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جاج</a:t>
            </a:r>
            <a:r>
              <a:rPr lang="ar-JO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َ</a:t>
            </a:r>
            <a:r>
              <a:rPr lang="ar-SA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ة</a:t>
            </a:r>
            <a:r>
              <a:rPr lang="ar-JO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ُ</a:t>
            </a:r>
            <a:r>
              <a:rPr lang="ar-SA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 ت</a:t>
            </a:r>
            <a:r>
              <a:rPr lang="ar-JO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ُ</a:t>
            </a:r>
            <a:r>
              <a:rPr lang="ar-SA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ع</a:t>
            </a:r>
            <a:r>
              <a:rPr lang="ar-JO" sz="6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َ</a:t>
            </a:r>
            <a:r>
              <a:rPr lang="ar-SA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ل</a:t>
            </a:r>
            <a:r>
              <a:rPr lang="ar-JO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ِّ</a:t>
            </a:r>
            <a:r>
              <a:rPr lang="ar-SA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م</a:t>
            </a:r>
            <a:r>
              <a:rPr lang="ar-JO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ُ</a:t>
            </a:r>
            <a:r>
              <a:rPr lang="ar-SA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 أ</a:t>
            </a:r>
            <a:r>
              <a:rPr lang="ar-JO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َ</a:t>
            </a:r>
            <a:r>
              <a:rPr lang="ar-SA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و</a:t>
            </a:r>
            <a:r>
              <a:rPr lang="ar-JO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ْ</a:t>
            </a:r>
            <a:r>
              <a:rPr lang="ar-SA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لاد</a:t>
            </a:r>
            <a:r>
              <a:rPr lang="ar-JO" sz="6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َ</a:t>
            </a:r>
            <a:r>
              <a:rPr lang="ar-SA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ها</a:t>
            </a:r>
            <a:r>
              <a:rPr lang="he-IL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/>
            </a:r>
            <a:br>
              <a:rPr lang="he-IL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</a:br>
            <a:endParaRPr lang="en-US" sz="6000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5112568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جَمَعَت</a:t>
            </a:r>
            <a:r>
              <a:rPr lang="ar-JO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ِ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dirty="0" err="1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  <a:hlinkClick r:id="rId4"/>
              </a:rPr>
              <a:t>ﭐلدَّجاجَةُ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JO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صِغارها 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حَولَها</a:t>
            </a:r>
            <a:r>
              <a:rPr lang="ar-SA" sz="40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،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وَسَألَتْهُم</a:t>
            </a:r>
            <a:r>
              <a:rPr lang="ar-SA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:</a:t>
            </a:r>
            <a:r>
              <a:rPr lang="ar-JO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ماذا 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تَفْعَلونَ إذا جاءَ ﭐ</a:t>
            </a:r>
            <a:r>
              <a:rPr lang="ar-JO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ل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ْكَلْبُ</a:t>
            </a:r>
            <a:r>
              <a:rPr lang="ar-JO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؟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 </a:t>
            </a:r>
            <a:endParaRPr lang="en-US" sz="4000" b="1" dirty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r"/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قالَ فَ</a:t>
            </a:r>
            <a:r>
              <a:rPr lang="ar-JO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رّ</a:t>
            </a:r>
            <a:r>
              <a:rPr lang="ar-SA" sz="4000" b="1" dirty="0" err="1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وجٌ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مِنْهُمْ</a:t>
            </a:r>
            <a:r>
              <a:rPr lang="ar-SA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:</a:t>
            </a:r>
            <a:r>
              <a:rPr lang="ar-JO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نَصيحُ 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وَ</a:t>
            </a:r>
            <a:r>
              <a:rPr lang="ar-JO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نَص</a:t>
            </a:r>
            <a:r>
              <a:rPr lang="ar-SA" sz="4000" b="1" dirty="0" err="1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يحُ</a:t>
            </a:r>
            <a:r>
              <a:rPr lang="ar-SA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،</a:t>
            </a:r>
            <a:r>
              <a:rPr lang="ar-JO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وَنُصَفِ</a:t>
            </a:r>
            <a:r>
              <a:rPr lang="ar-JO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ّ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قُ </a:t>
            </a:r>
            <a:r>
              <a:rPr lang="ar-SA" sz="4000" b="1" dirty="0" err="1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بِأجْنِحَتِن</a:t>
            </a:r>
            <a:r>
              <a:rPr lang="ar-JO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</a:t>
            </a:r>
            <a:r>
              <a:rPr lang="ar-SA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،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وَنَجري بِسُرْعَةٍ إل</a:t>
            </a:r>
            <a:r>
              <a:rPr lang="ar-JO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ى 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ﭐ</a:t>
            </a:r>
            <a:r>
              <a:rPr lang="ar-JO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لْ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بَيْتِ</a:t>
            </a:r>
            <a:r>
              <a:rPr lang="ar-SA" sz="40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endParaRPr lang="en-US" sz="4000" b="1" dirty="0">
              <a:solidFill>
                <a:srgbClr val="FF00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r"/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قالَتِ </a:t>
            </a:r>
            <a:r>
              <a:rPr lang="ar-SA" sz="4000" b="1" dirty="0" err="1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ﭐلدَّجاجَةُ</a:t>
            </a:r>
            <a:r>
              <a:rPr lang="ar-SA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: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هذا حَسَنٌ</a:t>
            </a:r>
            <a:r>
              <a:rPr lang="ar-SA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!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وماذا تَفعَلون إذا رأيتُم </a:t>
            </a:r>
            <a:r>
              <a:rPr lang="ar-SA" sz="4000" b="1" dirty="0" err="1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ﭐلْحَب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أمامَكُمْ</a:t>
            </a:r>
            <a:r>
              <a:rPr lang="ar-SA" sz="40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؟.</a:t>
            </a:r>
            <a:endParaRPr lang="en-US" sz="4000" b="1" dirty="0">
              <a:solidFill>
                <a:srgbClr val="FF00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r"/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قالَ فَر</a:t>
            </a:r>
            <a:r>
              <a:rPr lang="ar-JO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ّ</a:t>
            </a:r>
            <a:r>
              <a:rPr lang="ar-SA" sz="4000" b="1" dirty="0" err="1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وجٌ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غَيْرُهُ</a:t>
            </a:r>
            <a:r>
              <a:rPr lang="ar-SA" sz="40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: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نَجري وَنَلْقُطُ ﭐ</a:t>
            </a:r>
            <a:r>
              <a:rPr lang="ar-JO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ل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ْحَبَّ مِنَ ﭐ</a:t>
            </a:r>
            <a:r>
              <a:rPr lang="ar-JO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ل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أرضِ</a:t>
            </a:r>
            <a:r>
              <a:rPr lang="ar-JO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endParaRPr lang="ar-JO" sz="4000" b="1" dirty="0" smtClean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r" rtl="1"/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قالَتِ</a:t>
            </a:r>
            <a:r>
              <a:rPr lang="ar-JO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dirty="0" err="1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ﭐلدَّجاجَةُ</a:t>
            </a:r>
            <a:r>
              <a:rPr lang="ar-SA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:</a:t>
            </a:r>
            <a:r>
              <a:rPr lang="ar-JO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هذا حَسَنٌ</a:t>
            </a:r>
            <a:r>
              <a:rPr lang="ar-SA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!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وماذا تَفعَلون إذا عَطِشْتُم</a:t>
            </a:r>
            <a:r>
              <a:rPr lang="ar-SA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؟</a:t>
            </a:r>
            <a:endParaRPr lang="en-US" sz="4000" b="1" dirty="0" smtClean="0">
              <a:solidFill>
                <a:srgbClr val="FF00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r"/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قالَ 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فَروجٌ ثالِثٌ</a:t>
            </a:r>
            <a:r>
              <a:rPr lang="ar-SA" sz="40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: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 نَبْحَثُ عَن </a:t>
            </a:r>
            <a:r>
              <a:rPr lang="ar-SA" sz="4000" b="1" dirty="0" err="1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ﭐلما</a:t>
            </a:r>
            <a:r>
              <a:rPr lang="ar-JO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ءِ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فَإذا وَجَدَهُ واحِدٌ مِنَّا جَرى وأخبرنا</a:t>
            </a:r>
            <a:r>
              <a:rPr lang="ar-SA" sz="40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r>
              <a:rPr lang="ar-SA" sz="40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فَنَذْهَبُ مَعَهُ 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وَنَشْرَبُ</a:t>
            </a:r>
            <a:r>
              <a:rPr lang="ar-JO" sz="40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r>
              <a:rPr lang="ar-SA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endParaRPr lang="ar-JO" sz="4000" b="1" dirty="0" smtClean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l"/>
            <a:r>
              <a:rPr lang="ar-JO" sz="31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المصدر</a:t>
            </a:r>
            <a:r>
              <a:rPr lang="ar-JO" sz="3100" b="1" dirty="0" smtClean="0">
                <a:solidFill>
                  <a:schemeClr val="tx1"/>
                </a:solidFill>
              </a:rPr>
              <a:t>: </a:t>
            </a:r>
            <a:r>
              <a:rPr lang="ar-JO" sz="3100" dirty="0" smtClean="0">
                <a:solidFill>
                  <a:schemeClr val="tx1"/>
                </a:solidFill>
              </a:rPr>
              <a:t>كتاب الرائد للصف الثاني</a:t>
            </a:r>
            <a:endParaRPr lang="ar-SA" sz="3100" dirty="0" smtClean="0">
              <a:solidFill>
                <a:schemeClr val="tx1"/>
              </a:solidFill>
            </a:endParaRPr>
          </a:p>
          <a:p>
            <a:endParaRPr lang="en-US" sz="31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783" y="188640"/>
            <a:ext cx="367240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478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chimes.wav"/>
          </p:stSnd>
        </p:sndAc>
      </p:transition>
    </mc:Choice>
    <mc:Fallback xmlns="">
      <p:transition spd="slow">
        <p:diamond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Pictures\imagesCA2UJC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772400" cy="4248472"/>
          </a:xfrm>
        </p:spPr>
        <p:txBody>
          <a:bodyPr>
            <a:normAutofit fontScale="90000"/>
          </a:bodyPr>
          <a:lstStyle/>
          <a:p>
            <a:r>
              <a:rPr lang="ar-JO" sz="7300" b="1" dirty="0" smtClean="0">
                <a:solidFill>
                  <a:srgbClr val="05E93B"/>
                </a:solidFill>
              </a:rPr>
              <a:t> </a:t>
            </a:r>
            <a:r>
              <a:rPr lang="ar-AE" sz="7300" b="1" dirty="0" smtClean="0">
                <a:solidFill>
                  <a:srgbClr val="05E93B"/>
                </a:solidFill>
              </a:rPr>
              <a:t>(فهم المقروء) </a:t>
            </a:r>
            <a:r>
              <a:rPr lang="ar-JO" sz="7300" dirty="0" smtClean="0">
                <a:solidFill>
                  <a:srgbClr val="05E93B"/>
                </a:solidFill>
              </a:rPr>
              <a:t/>
            </a:r>
            <a:br>
              <a:rPr lang="ar-JO" sz="7300" dirty="0" smtClean="0">
                <a:solidFill>
                  <a:srgbClr val="05E93B"/>
                </a:solidFill>
              </a:rPr>
            </a:br>
            <a:r>
              <a:rPr lang="ar-JO" sz="7300" dirty="0">
                <a:solidFill>
                  <a:srgbClr val="05E93B"/>
                </a:solidFill>
              </a:rPr>
              <a:t/>
            </a:r>
            <a:br>
              <a:rPr lang="ar-JO" sz="7300" dirty="0">
                <a:solidFill>
                  <a:srgbClr val="05E93B"/>
                </a:solidFill>
              </a:rPr>
            </a:br>
            <a:r>
              <a:rPr lang="ar-JO" sz="7300" dirty="0" smtClean="0">
                <a:solidFill>
                  <a:srgbClr val="05E93B"/>
                </a:solidFill>
              </a:rPr>
              <a:t>     </a:t>
            </a:r>
            <a:r>
              <a:rPr lang="ar-JO" sz="7300" b="1" dirty="0" smtClean="0">
                <a:solidFill>
                  <a:srgbClr val="05E93B"/>
                </a:solidFill>
              </a:rPr>
              <a:t>أَ</a:t>
            </a:r>
            <a:r>
              <a:rPr lang="ar-AE" sz="7300" b="1" dirty="0" err="1" smtClean="0">
                <a:solidFill>
                  <a:srgbClr val="05E93B"/>
                </a:solidFill>
              </a:rPr>
              <a:t>سْئِلَة</a:t>
            </a:r>
            <a:r>
              <a:rPr lang="ar-JO" sz="7300" b="1" dirty="0">
                <a:solidFill>
                  <a:srgbClr val="05E93B"/>
                </a:solidFill>
              </a:rPr>
              <a:t>ٌ</a:t>
            </a:r>
            <a:r>
              <a:rPr lang="ar-JO" sz="7300" b="1" dirty="0" smtClean="0">
                <a:solidFill>
                  <a:srgbClr val="05E93B"/>
                </a:solidFill>
              </a:rPr>
              <a:t> وَمُحادَثَةٌ</a:t>
            </a:r>
            <a:r>
              <a:rPr lang="ar-AE" sz="7300" b="1" dirty="0" smtClean="0">
                <a:solidFill>
                  <a:srgbClr val="05E93B"/>
                </a:solidFill>
              </a:rPr>
              <a:t>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he-I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212" y="5661248"/>
            <a:ext cx="3744416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74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chimes.wav"/>
          </p:stSnd>
        </p:sndAc>
      </p:transition>
    </mc:Choice>
    <mc:Fallback xmlns="">
      <p:transition spd="slow">
        <p:diamond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Teacher\Pictures\imagesCAUH76W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347864" y="332656"/>
            <a:ext cx="5036096" cy="1470025"/>
          </a:xfrm>
        </p:spPr>
        <p:txBody>
          <a:bodyPr/>
          <a:lstStyle/>
          <a:p>
            <a:r>
              <a:rPr lang="ar-JO" b="1" dirty="0" smtClean="0"/>
              <a:t>أسئلة فهم شفهية</a:t>
            </a:r>
            <a:endParaRPr lang="en-US" b="1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827584" y="1772816"/>
            <a:ext cx="7776864" cy="4752528"/>
          </a:xfrm>
        </p:spPr>
        <p:txBody>
          <a:bodyPr>
            <a:normAutofit fontScale="92500" lnSpcReduction="10000"/>
          </a:bodyPr>
          <a:lstStyle/>
          <a:p>
            <a:pPr marL="514350" indent="-514350" algn="r" rtl="1">
              <a:buAutoNum type="arabicParenR"/>
            </a:pPr>
            <a:r>
              <a:rPr lang="ar-JO" dirty="0" smtClean="0">
                <a:solidFill>
                  <a:schemeClr val="tx1"/>
                </a:solidFill>
              </a:rPr>
              <a:t>ما هُوَ عُنوان النَّص؟</a:t>
            </a:r>
            <a:endParaRPr lang="en-US" dirty="0">
              <a:solidFill>
                <a:schemeClr val="tx1"/>
              </a:solidFill>
            </a:endParaRPr>
          </a:p>
          <a:p>
            <a:pPr algn="r" rtl="1"/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ar-JO" dirty="0" smtClean="0">
                <a:solidFill>
                  <a:schemeClr val="tx1"/>
                </a:solidFill>
              </a:rPr>
              <a:t>2) كَم عَدد اسْطُر النَّص؟</a:t>
            </a:r>
          </a:p>
          <a:p>
            <a:pPr algn="r" rtl="1"/>
            <a:r>
              <a:rPr lang="ar-JO" dirty="0" smtClean="0">
                <a:solidFill>
                  <a:schemeClr val="tx1"/>
                </a:solidFill>
              </a:rPr>
              <a:t>3) ما هُوَ نَوع النَّص؟(قَصَصيٌّ/عِلْمِيٌّ)</a:t>
            </a:r>
          </a:p>
          <a:p>
            <a:pPr algn="r" rtl="1"/>
            <a:r>
              <a:rPr lang="ar-JO" dirty="0" smtClean="0">
                <a:solidFill>
                  <a:schemeClr val="tx1"/>
                </a:solidFill>
              </a:rPr>
              <a:t>4) كَيفَ عَرَفْنا بِأَنَّ هَذا النَّص عِبارَة عَنْ قِصَّة؟</a:t>
            </a:r>
          </a:p>
          <a:p>
            <a:pPr algn="r" rtl="1"/>
            <a:r>
              <a:rPr lang="ar-JO" dirty="0" smtClean="0">
                <a:solidFill>
                  <a:schemeClr val="tx1"/>
                </a:solidFill>
              </a:rPr>
              <a:t>5) كَمْ عَدد شَخْصيات الْقِصَّة؟ عَدْدّهُم.</a:t>
            </a:r>
          </a:p>
          <a:p>
            <a:pPr algn="r" rtl="1"/>
            <a:r>
              <a:rPr lang="ar-JO" dirty="0" smtClean="0">
                <a:solidFill>
                  <a:schemeClr val="tx1"/>
                </a:solidFill>
              </a:rPr>
              <a:t>6) أَيْنَ حَدَثَتْ أَحْداثَ الْقِصَّة؟ </a:t>
            </a:r>
          </a:p>
          <a:p>
            <a:pPr algn="r" rtl="1"/>
            <a:r>
              <a:rPr lang="ar-JO" dirty="0" smtClean="0">
                <a:solidFill>
                  <a:schemeClr val="tx1"/>
                </a:solidFill>
              </a:rPr>
              <a:t>7) مَتى حَدَثَتْ أَحْداثَ الْقِصَّة؟</a:t>
            </a:r>
          </a:p>
          <a:p>
            <a:pPr algn="r" rtl="1"/>
            <a:r>
              <a:rPr lang="ar-JO" dirty="0" smtClean="0">
                <a:solidFill>
                  <a:schemeClr val="tx1"/>
                </a:solidFill>
              </a:rPr>
              <a:t>8) كَيْفَ عَرَفْنا بِأَنَّ هَذه الْقِصَّة حَدَثَتْ بِالزَّمَن الْماضي؟</a:t>
            </a:r>
          </a:p>
          <a:p>
            <a:pPr algn="r" rtl="1"/>
            <a:r>
              <a:rPr lang="ar-JO" dirty="0" smtClean="0">
                <a:solidFill>
                  <a:schemeClr val="tx1"/>
                </a:solidFill>
              </a:rPr>
              <a:t>9) ما هُوَ أُسْلوب النَّص؟ أ) حِوارٌ  ب) سَردٌ  ج) سَردٌ وَحِوارٌ</a:t>
            </a: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815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chimes.wav"/>
          </p:stSnd>
        </p:sndAc>
      </p:transition>
    </mc:Choice>
    <mc:Fallback xmlns="">
      <p:transition spd="slow">
        <p:diamond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9144000" cy="458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מסגרת משופעת 1"/>
          <p:cNvSpPr/>
          <p:nvPr/>
        </p:nvSpPr>
        <p:spPr>
          <a:xfrm>
            <a:off x="827584" y="404664"/>
            <a:ext cx="7632848" cy="1872208"/>
          </a:xfrm>
          <a:prstGeom prst="bevel">
            <a:avLst/>
          </a:prstGeom>
          <a:ln>
            <a:solidFill>
              <a:srgbClr val="66FF99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5400" b="1" dirty="0" smtClean="0">
                <a:solidFill>
                  <a:schemeClr val="bg1"/>
                </a:solidFill>
              </a:rPr>
              <a:t>تدريبات منوعة حول النّص</a:t>
            </a:r>
            <a:endParaRPr lang="he-IL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67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chimes.wav"/>
          </p:stSnd>
        </p:sndAc>
      </p:transition>
    </mc:Choice>
    <mc:Fallback xmlns="">
      <p:transition spd="slow">
        <p:diamond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algn="r"/>
            <a:r>
              <a:rPr lang="ar-SA" b="1" u="sng" dirty="0" smtClean="0">
                <a:solidFill>
                  <a:srgbClr val="FF0066"/>
                </a:solidFill>
              </a:rPr>
              <a:t>تَنْفيذ تَعليمات</a:t>
            </a:r>
            <a:r>
              <a:rPr lang="ar-SA" b="1" dirty="0" smtClean="0">
                <a:solidFill>
                  <a:srgbClr val="FF0066"/>
                </a:solidFill>
              </a:rPr>
              <a:t>:</a:t>
            </a:r>
            <a:endParaRPr lang="he-IL" dirty="0">
              <a:solidFill>
                <a:srgbClr val="FF0066"/>
              </a:solidFill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lvl="0" algn="r" rtl="1">
              <a:buNone/>
            </a:pPr>
            <a:r>
              <a:rPr lang="ar-SA" sz="3600" b="1" dirty="0" smtClean="0">
                <a:solidFill>
                  <a:srgbClr val="008080"/>
                </a:solidFill>
              </a:rPr>
              <a:t>  </a:t>
            </a:r>
            <a:r>
              <a:rPr lang="ar-JO" sz="3600" b="1" dirty="0" smtClean="0">
                <a:solidFill>
                  <a:srgbClr val="008080"/>
                </a:solidFill>
              </a:rPr>
              <a:t>أُرسم مستطيلًا حَولَ عنوان النّص.</a:t>
            </a:r>
          </a:p>
          <a:p>
            <a:pPr lvl="0" algn="r" rtl="1">
              <a:buNone/>
            </a:pPr>
            <a:endParaRPr lang="ar-JO" sz="3600" b="1" dirty="0">
              <a:solidFill>
                <a:srgbClr val="FF3399"/>
              </a:solidFill>
            </a:endParaRPr>
          </a:p>
          <a:p>
            <a:pPr lvl="0" algn="r" rtl="1">
              <a:buNone/>
            </a:pPr>
            <a:r>
              <a:rPr lang="ar-JO" sz="3600" b="1" dirty="0" smtClean="0">
                <a:solidFill>
                  <a:srgbClr val="FF3399"/>
                </a:solidFill>
              </a:rPr>
              <a:t>  </a:t>
            </a:r>
            <a:r>
              <a:rPr lang="ar-SA" sz="3600" b="1" dirty="0" smtClean="0">
                <a:solidFill>
                  <a:srgbClr val="CC00FF"/>
                </a:solidFill>
              </a:rPr>
              <a:t>ضَعْ خطاً تَحْتَ كَلِمَة </a:t>
            </a:r>
            <a:r>
              <a:rPr lang="ar-JO" sz="3600" b="1" dirty="0" smtClean="0">
                <a:solidFill>
                  <a:srgbClr val="CC00FF"/>
                </a:solidFill>
              </a:rPr>
              <a:t>« </a:t>
            </a:r>
            <a:r>
              <a:rPr lang="ar-JO" sz="3600" b="1" u="sng" dirty="0" smtClean="0">
                <a:solidFill>
                  <a:srgbClr val="CC00FF"/>
                </a:solidFill>
              </a:rPr>
              <a:t>الدَّ</a:t>
            </a:r>
            <a:r>
              <a:rPr lang="ar-SA" sz="3600" b="1" u="sng" dirty="0" err="1" smtClean="0">
                <a:solidFill>
                  <a:srgbClr val="CC00FF"/>
                </a:solidFill>
              </a:rPr>
              <a:t>جاجَ</a:t>
            </a:r>
            <a:r>
              <a:rPr lang="ar-JO" sz="3600" b="1" u="sng" dirty="0" smtClean="0">
                <a:solidFill>
                  <a:srgbClr val="CC00FF"/>
                </a:solidFill>
              </a:rPr>
              <a:t>ة </a:t>
            </a:r>
            <a:r>
              <a:rPr lang="ar-JO" sz="3600" b="1" dirty="0" smtClean="0">
                <a:solidFill>
                  <a:srgbClr val="CC00FF"/>
                </a:solidFill>
              </a:rPr>
              <a:t>»</a:t>
            </a:r>
            <a:r>
              <a:rPr lang="ar-SA" sz="3600" b="1" dirty="0" smtClean="0">
                <a:solidFill>
                  <a:srgbClr val="CC00FF"/>
                </a:solidFill>
              </a:rPr>
              <a:t>.</a:t>
            </a:r>
            <a:endParaRPr lang="en-US" sz="3600" b="1" dirty="0" smtClean="0">
              <a:solidFill>
                <a:srgbClr val="CC00FF"/>
              </a:solidFill>
            </a:endParaRPr>
          </a:p>
          <a:p>
            <a:pPr algn="r" rtl="1">
              <a:buNone/>
            </a:pPr>
            <a:r>
              <a:rPr lang="ar-SA" sz="3600" b="1" dirty="0" smtClean="0">
                <a:solidFill>
                  <a:srgbClr val="FF3399"/>
                </a:solidFill>
              </a:rPr>
              <a:t> </a:t>
            </a:r>
            <a:endParaRPr lang="en-US" sz="3600" b="1" dirty="0" smtClean="0">
              <a:solidFill>
                <a:srgbClr val="FF3399"/>
              </a:solidFill>
            </a:endParaRPr>
          </a:p>
          <a:p>
            <a:pPr lvl="0" algn="r" rtl="1">
              <a:buNone/>
            </a:pPr>
            <a:r>
              <a:rPr lang="ar-SA" sz="3600" b="1" dirty="0" smtClean="0">
                <a:solidFill>
                  <a:srgbClr val="FF3399"/>
                </a:solidFill>
              </a:rPr>
              <a:t>  </a:t>
            </a:r>
            <a:r>
              <a:rPr lang="ar-JO" sz="3600" b="1" dirty="0" smtClean="0">
                <a:solidFill>
                  <a:srgbClr val="FF0066"/>
                </a:solidFill>
              </a:rPr>
              <a:t>أُ</a:t>
            </a:r>
            <a:r>
              <a:rPr lang="ar-SA" sz="3600" b="1" dirty="0" smtClean="0">
                <a:solidFill>
                  <a:srgbClr val="FF0066"/>
                </a:solidFill>
              </a:rPr>
              <a:t>رْسُمْ دائِرَة</a:t>
            </a:r>
            <a:r>
              <a:rPr lang="ar-JO" sz="3600" b="1" dirty="0" smtClean="0">
                <a:solidFill>
                  <a:srgbClr val="FF0066"/>
                </a:solidFill>
              </a:rPr>
              <a:t>ً</a:t>
            </a:r>
            <a:r>
              <a:rPr lang="ar-SA" sz="3600" b="1" dirty="0" smtClean="0">
                <a:solidFill>
                  <a:srgbClr val="FF0066"/>
                </a:solidFill>
              </a:rPr>
              <a:t> حَولَ مُرادِف كَلِمَة </a:t>
            </a:r>
            <a:r>
              <a:rPr lang="ar-JO" sz="3600" b="1" dirty="0" smtClean="0">
                <a:solidFill>
                  <a:srgbClr val="FF0066"/>
                </a:solidFill>
              </a:rPr>
              <a:t>«</a:t>
            </a:r>
            <a:r>
              <a:rPr lang="ar-SA" sz="3600" b="1" dirty="0" smtClean="0">
                <a:solidFill>
                  <a:srgbClr val="FF0066"/>
                </a:solidFill>
              </a:rPr>
              <a:t> </a:t>
            </a:r>
            <a:r>
              <a:rPr lang="ar-JO" sz="3600" b="1" dirty="0" smtClean="0">
                <a:solidFill>
                  <a:srgbClr val="FF0066"/>
                </a:solidFill>
              </a:rPr>
              <a:t>ال</a:t>
            </a:r>
            <a:r>
              <a:rPr lang="ar-SA" sz="3600" b="1" dirty="0" smtClean="0">
                <a:solidFill>
                  <a:srgbClr val="FF0066"/>
                </a:solidFill>
              </a:rPr>
              <a:t>د</a:t>
            </a:r>
            <a:r>
              <a:rPr lang="ar-JO" sz="3600" b="1" dirty="0" smtClean="0">
                <a:solidFill>
                  <a:srgbClr val="FF0066"/>
                </a:solidFill>
              </a:rPr>
              <a:t>ّ</a:t>
            </a:r>
            <a:r>
              <a:rPr lang="ar-SA" sz="3600" b="1" dirty="0" smtClean="0">
                <a:solidFill>
                  <a:srgbClr val="FF0066"/>
                </a:solidFill>
              </a:rPr>
              <a:t>ار</a:t>
            </a:r>
            <a:r>
              <a:rPr lang="ar-JO" sz="3600" b="1" dirty="0" smtClean="0">
                <a:solidFill>
                  <a:srgbClr val="FF0066"/>
                </a:solidFill>
              </a:rPr>
              <a:t> ».</a:t>
            </a:r>
            <a:endParaRPr lang="en-US" sz="3600" b="1" dirty="0" smtClean="0">
              <a:solidFill>
                <a:srgbClr val="FF0066"/>
              </a:solidFill>
            </a:endParaRPr>
          </a:p>
          <a:p>
            <a:pPr algn="r" rtl="1">
              <a:buNone/>
            </a:pPr>
            <a:r>
              <a:rPr lang="en-US" sz="3600" b="1" dirty="0" smtClean="0">
                <a:solidFill>
                  <a:srgbClr val="FF3399"/>
                </a:solidFill>
              </a:rPr>
              <a:t> </a:t>
            </a:r>
          </a:p>
          <a:p>
            <a:pPr lvl="0" algn="r" rtl="1">
              <a:buNone/>
            </a:pPr>
            <a:r>
              <a:rPr lang="ar-SA" sz="3600" b="1" dirty="0" smtClean="0">
                <a:solidFill>
                  <a:srgbClr val="0070C0"/>
                </a:solidFill>
              </a:rPr>
              <a:t>  اُ</a:t>
            </a:r>
            <a:r>
              <a:rPr lang="ar-JO" sz="3600" b="1" dirty="0" smtClean="0">
                <a:solidFill>
                  <a:srgbClr val="0070C0"/>
                </a:solidFill>
              </a:rPr>
              <a:t>رْسُمْ</a:t>
            </a:r>
            <a:r>
              <a:rPr lang="ar-SA" sz="3600" b="1" dirty="0" smtClean="0">
                <a:solidFill>
                  <a:srgbClr val="0070C0"/>
                </a:solidFill>
              </a:rPr>
              <a:t> </a:t>
            </a:r>
            <a:r>
              <a:rPr lang="ar-JO" sz="3600" b="1" dirty="0" smtClean="0">
                <a:solidFill>
                  <a:srgbClr val="0070C0"/>
                </a:solidFill>
              </a:rPr>
              <a:t>مُثَلَّثًا فَوْقَ</a:t>
            </a:r>
            <a:r>
              <a:rPr lang="ar-SA" sz="3600" b="1" dirty="0" smtClean="0">
                <a:solidFill>
                  <a:srgbClr val="0070C0"/>
                </a:solidFill>
              </a:rPr>
              <a:t> </a:t>
            </a:r>
            <a:r>
              <a:rPr lang="ar-JO" sz="3600" b="1" dirty="0" smtClean="0">
                <a:solidFill>
                  <a:srgbClr val="0070C0"/>
                </a:solidFill>
              </a:rPr>
              <a:t>كَلِمَة « صِغارِها »</a:t>
            </a:r>
            <a:r>
              <a:rPr lang="ar-SA" sz="3600" b="1" dirty="0" smtClean="0">
                <a:solidFill>
                  <a:srgbClr val="0070C0"/>
                </a:solidFill>
              </a:rPr>
              <a:t>.</a:t>
            </a:r>
            <a:endParaRPr lang="ar-JO" sz="3600" b="1" dirty="0" smtClean="0">
              <a:solidFill>
                <a:srgbClr val="0070C0"/>
              </a:solidFill>
            </a:endParaRPr>
          </a:p>
          <a:p>
            <a:pPr lvl="0" algn="r" rtl="1">
              <a:buNone/>
            </a:pPr>
            <a:endParaRPr lang="ar-JO" sz="3600" b="1" dirty="0">
              <a:solidFill>
                <a:srgbClr val="0070C0"/>
              </a:solidFill>
            </a:endParaRPr>
          </a:p>
          <a:p>
            <a:pPr lvl="0" algn="r" rtl="1">
              <a:buNone/>
            </a:pPr>
            <a:r>
              <a:rPr lang="ar-JO" sz="3600" b="1" dirty="0">
                <a:solidFill>
                  <a:srgbClr val="0070C0"/>
                </a:solidFill>
              </a:rPr>
              <a:t> </a:t>
            </a:r>
            <a:r>
              <a:rPr lang="ar-JO" sz="3600" b="1" dirty="0" smtClean="0">
                <a:solidFill>
                  <a:srgbClr val="0070C0"/>
                </a:solidFill>
              </a:rPr>
              <a:t> </a:t>
            </a:r>
            <a:r>
              <a:rPr lang="ar-JO" sz="3600" b="1" dirty="0" smtClean="0">
                <a:solidFill>
                  <a:srgbClr val="7030A0"/>
                </a:solidFill>
              </a:rPr>
              <a:t>أُشْطُب الْكَلِمَة الاخيرة بالنَّص.</a:t>
            </a:r>
            <a:endParaRPr lang="en-US" sz="3600" b="1" dirty="0" smtClean="0">
              <a:solidFill>
                <a:srgbClr val="7030A0"/>
              </a:solidFill>
            </a:endParaRPr>
          </a:p>
          <a:p>
            <a:pPr algn="r" rtl="1">
              <a:buNone/>
            </a:pPr>
            <a:r>
              <a:rPr lang="ar-SA" sz="3600" b="1" dirty="0" smtClean="0">
                <a:solidFill>
                  <a:srgbClr val="0070C0"/>
                </a:solidFill>
              </a:rPr>
              <a:t> </a:t>
            </a:r>
            <a:endParaRPr lang="en-US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he-IL" dirty="0"/>
          </a:p>
        </p:txBody>
      </p:sp>
      <p:pic>
        <p:nvPicPr>
          <p:cNvPr id="1031" name="Picture 7" descr="C:\Users\windows 7\Desktop\imagesCAIETWMC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2420888"/>
            <a:ext cx="2562267" cy="36003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משולש שווה שוקיים 3"/>
          <p:cNvSpPr/>
          <p:nvPr/>
        </p:nvSpPr>
        <p:spPr>
          <a:xfrm>
            <a:off x="4788024" y="4221088"/>
            <a:ext cx="288032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2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chimes.wav"/>
          </p:stSnd>
        </p:sndAc>
      </p:transition>
    </mc:Choice>
    <mc:Fallback xmlns="">
      <p:transition spd="slow">
        <p:diamond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4" grpId="0" animBg="1"/>
    </p:bld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TC102455519[[fn=חורף]]</Template>
  <TotalTime>2308</TotalTime>
  <Words>629</Words>
  <Application>Microsoft Office PowerPoint</Application>
  <PresentationFormat>‫הצגה על המסך (4:3)</PresentationFormat>
  <Paragraphs>103</Paragraphs>
  <Slides>18</Slides>
  <Notes>3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5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18</vt:i4>
      </vt:variant>
    </vt:vector>
  </HeadingPairs>
  <TitlesOfParts>
    <vt:vector size="24" baseType="lpstr">
      <vt:lpstr>Andalus</vt:lpstr>
      <vt:lpstr>Arial</vt:lpstr>
      <vt:lpstr>Calibri</vt:lpstr>
      <vt:lpstr>Simplified Arabic</vt:lpstr>
      <vt:lpstr>Times New Roman</vt:lpstr>
      <vt:lpstr>ערכת נושא Office</vt:lpstr>
      <vt:lpstr>مدرسة البيان الابتدائية «ب» </vt:lpstr>
      <vt:lpstr>מצגת של PowerPoint‏</vt:lpstr>
      <vt:lpstr>מצגת של PowerPoint‏</vt:lpstr>
      <vt:lpstr>http://www.youtube.com/watch?v=H-Zmq4i8s6A أَغنية هالصيصان شو حلوين</vt:lpstr>
      <vt:lpstr>آلدَّجاجَةُ تُعَلِّمُ أَوْلادَها </vt:lpstr>
      <vt:lpstr> (فهم المقروء)        أَسْئِلَةٌ وَمُحادَثَةٌ:  </vt:lpstr>
      <vt:lpstr>أسئلة فهم شفهية</vt:lpstr>
      <vt:lpstr>מצגת של PowerPoint‏</vt:lpstr>
      <vt:lpstr>تَنْفيذ تَعليمات:</vt:lpstr>
      <vt:lpstr>آلدَّجاجَةُ تُعَلِّمُ أَوْلادَها </vt:lpstr>
      <vt:lpstr>صِلْ بِخَط ٍبَيْنَ الْجُمْلَةِ وَالصُّورَةِ الْمُلائِمَةِ لها:</vt:lpstr>
      <vt:lpstr>     ملاحق</vt:lpstr>
      <vt:lpstr>      اَحِطْ بِدائِرة الْجَواب الصَّحيح :  </vt:lpstr>
      <vt:lpstr>2) أُجِيبُ عَنِ آلأسْئِلَةِ التّاليةِ إجابَةً تامَّةً: </vt:lpstr>
      <vt:lpstr>מצגת של PowerPoint‏</vt:lpstr>
      <vt:lpstr>مدرسة بير هداج الابتدائية ورقة عمل في اللغة العربية للصف الثاني (د)   للطلاب المستصعبين اسمي: _____________________     التاريخ: _______________ *************************************************  </vt:lpstr>
      <vt:lpstr>أصِلُ بخطٍ بَيْنَ آلْكَلِمَةِ وَآلصُّورَةِ. 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Teacher</dc:creator>
  <cp:lastModifiedBy>walaa abujaber</cp:lastModifiedBy>
  <cp:revision>54</cp:revision>
  <dcterms:created xsi:type="dcterms:W3CDTF">2013-02-08T15:53:56Z</dcterms:created>
  <dcterms:modified xsi:type="dcterms:W3CDTF">2020-09-23T21:07:11Z</dcterms:modified>
</cp:coreProperties>
</file>