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8" r:id="rId1"/>
  </p:sldMasterIdLst>
  <p:sldIdLst>
    <p:sldId id="262" r:id="rId2"/>
    <p:sldId id="256" r:id="rId3"/>
    <p:sldId id="259" r:id="rId4"/>
    <p:sldId id="260" r:id="rId5"/>
    <p:sldId id="257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7F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80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פנורמית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5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756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53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765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261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או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143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714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57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273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95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555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4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006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926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71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307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55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ar/resource/9327081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التعلم عن بعد في مدرسة البيان الابتدائية – السيد </a:t>
            </a:r>
            <a:endParaRPr lang="he-IL" dirty="0"/>
          </a:p>
        </p:txBody>
      </p:sp>
      <p:pic>
        <p:nvPicPr>
          <p:cNvPr id="4" name="מציין מיקום תוכן 3" descr="http://www.orianit.edu-negev.gov.il/albayan/cp/homepage/Images/zr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56" y="2897745"/>
            <a:ext cx="8797342" cy="2125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663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JO" dirty="0" smtClean="0"/>
              <a:t>درس محوسب باللغة العربية للصف الثاني ب </a:t>
            </a:r>
            <a:r>
              <a:rPr lang="ar-JO" sz="3200" dirty="0" smtClean="0"/>
              <a:t>2021\1\13</a:t>
            </a:r>
            <a:endParaRPr lang="he-IL" sz="320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693336"/>
          </a:xfrm>
        </p:spPr>
        <p:txBody>
          <a:bodyPr>
            <a:normAutofit fontScale="92500" lnSpcReduction="10000"/>
          </a:bodyPr>
          <a:lstStyle/>
          <a:p>
            <a:endParaRPr lang="ar-JO" dirty="0" smtClean="0"/>
          </a:p>
          <a:p>
            <a:r>
              <a:rPr lang="ar-JO" sz="4400" b="1" dirty="0" smtClean="0"/>
              <a:t>نص – مريم تجرب    </a:t>
            </a:r>
            <a:r>
              <a:rPr lang="ar-JO" sz="2800" b="1" dirty="0" smtClean="0"/>
              <a:t>صفحة </a:t>
            </a:r>
            <a:r>
              <a:rPr lang="ar-JO" sz="2800" b="1" dirty="0" smtClean="0"/>
              <a:t>109</a:t>
            </a:r>
          </a:p>
          <a:p>
            <a:r>
              <a:rPr lang="ar-JO" sz="2800" b="1" smtClean="0"/>
              <a:t>مربية الصف : فيرا قسيس</a:t>
            </a:r>
            <a:endParaRPr lang="ar-JO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5787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JO" sz="3600" b="1" dirty="0" smtClean="0"/>
              <a:t>عرض النص من خلال الرابط الخاص بموقع كتابنا "الامل الجديد "</a:t>
            </a:r>
            <a:endParaRPr lang="he-IL" sz="3600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http://tahadyaml.com/?p=3275</a:t>
            </a:r>
            <a:endParaRPr lang="he-IL" sz="3600" dirty="0"/>
          </a:p>
        </p:txBody>
      </p:sp>
    </p:spTree>
    <p:extLst>
      <p:ext uri="{BB962C8B-B14F-4D97-AF65-F5344CB8AC3E}">
        <p14:creationId xmlns:p14="http://schemas.microsoft.com/office/powerpoint/2010/main" val="423696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mtClean="0"/>
              <a:t>الطلاب </a:t>
            </a:r>
            <a:r>
              <a:rPr lang="ar-JO" dirty="0" smtClean="0"/>
              <a:t>المشاركين في الزووم 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b="1" dirty="0" smtClean="0">
                <a:solidFill>
                  <a:srgbClr val="FF0000"/>
                </a:solidFill>
              </a:rPr>
              <a:t>أسماء الطالبات – البنات </a:t>
            </a:r>
            <a:endParaRPr lang="he-IL" b="1" dirty="0">
              <a:solidFill>
                <a:srgbClr val="FF0000"/>
              </a:solidFill>
            </a:endParaRP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JO" dirty="0" smtClean="0"/>
              <a:t>شهد أبو نادي </a:t>
            </a:r>
          </a:p>
          <a:p>
            <a:r>
              <a:rPr lang="ar-JO" dirty="0" smtClean="0"/>
              <a:t>راما السيد</a:t>
            </a:r>
          </a:p>
          <a:p>
            <a:r>
              <a:rPr lang="ar-JO" dirty="0" smtClean="0"/>
              <a:t>ساره السيد</a:t>
            </a:r>
          </a:p>
          <a:p>
            <a:r>
              <a:rPr lang="ar-JO" dirty="0" smtClean="0"/>
              <a:t>مريم السيد</a:t>
            </a:r>
          </a:p>
          <a:p>
            <a:r>
              <a:rPr lang="ar-JO" dirty="0" smtClean="0"/>
              <a:t>ريماس السيد</a:t>
            </a:r>
            <a:endParaRPr lang="he-IL" dirty="0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JO" b="1" dirty="0" smtClean="0">
                <a:solidFill>
                  <a:srgbClr val="FF0000"/>
                </a:solidFill>
              </a:rPr>
              <a:t>أسماء الطلاب – الأولاد </a:t>
            </a:r>
            <a:endParaRPr lang="he-IL" b="1" dirty="0">
              <a:solidFill>
                <a:srgbClr val="FF0000"/>
              </a:solidFill>
            </a:endParaRP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ar-JO" dirty="0" smtClean="0"/>
              <a:t>ثابت السيد</a:t>
            </a:r>
          </a:p>
          <a:p>
            <a:pPr marL="0" indent="0">
              <a:buNone/>
            </a:pPr>
            <a:r>
              <a:rPr lang="ar-JO" dirty="0" smtClean="0"/>
              <a:t>ياسين السيد</a:t>
            </a:r>
            <a:endParaRPr lang="he-IL" dirty="0"/>
          </a:p>
        </p:txBody>
      </p:sp>
      <p:sp>
        <p:nvSpPr>
          <p:cNvPr id="7" name="לב 6"/>
          <p:cNvSpPr/>
          <p:nvPr/>
        </p:nvSpPr>
        <p:spPr>
          <a:xfrm>
            <a:off x="7018986" y="2658533"/>
            <a:ext cx="759853" cy="584729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rgbClr val="FFFF00"/>
              </a:solidFill>
            </a:endParaRPr>
          </a:p>
        </p:txBody>
      </p:sp>
      <p:sp>
        <p:nvSpPr>
          <p:cNvPr id="8" name="לב 7"/>
          <p:cNvSpPr/>
          <p:nvPr/>
        </p:nvSpPr>
        <p:spPr>
          <a:xfrm>
            <a:off x="2176530" y="2658533"/>
            <a:ext cx="746974" cy="576262"/>
          </a:xfrm>
          <a:prstGeom prst="heart">
            <a:avLst/>
          </a:prstGeom>
          <a:solidFill>
            <a:srgbClr val="D47F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71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تنفيذ تعليمات نص مريم تجرب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ضع خط تحت عنوان النص </a:t>
            </a:r>
          </a:p>
          <a:p>
            <a:r>
              <a:rPr lang="ar-JO" dirty="0" smtClean="0"/>
              <a:t>ضع دائرة حول اخر كلمة في النص </a:t>
            </a:r>
          </a:p>
          <a:p>
            <a:r>
              <a:rPr lang="ar-JO" dirty="0" smtClean="0"/>
              <a:t>اذهب الى السطر الثالث وابحث عن مرادف كلمة اناء </a:t>
            </a:r>
          </a:p>
          <a:p>
            <a:r>
              <a:rPr lang="ar-JO" dirty="0" smtClean="0"/>
              <a:t>كم يوم استمرت </a:t>
            </a:r>
            <a:r>
              <a:rPr lang="ar-JO" smtClean="0"/>
              <a:t>التجربة ؟</a:t>
            </a:r>
            <a:endParaRPr lang="ar-JO" dirty="0" smtClean="0"/>
          </a:p>
          <a:p>
            <a:r>
              <a:rPr lang="ar-JO" dirty="0" smtClean="0"/>
              <a:t>نتيجة التجربة : </a:t>
            </a:r>
          </a:p>
          <a:p>
            <a:r>
              <a:rPr lang="ar-JO" dirty="0" smtClean="0"/>
              <a:t>النبات الذي تعرض للضوء اصبح اكثر ________ واوراقه اشد _________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1373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هوية النص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JO" dirty="0" smtClean="0"/>
              <a:t>عنوان النص : _____________</a:t>
            </a:r>
          </a:p>
          <a:p>
            <a:r>
              <a:rPr lang="ar-JO" dirty="0" smtClean="0"/>
              <a:t>عدد اسطر النص : _________________</a:t>
            </a:r>
          </a:p>
          <a:p>
            <a:r>
              <a:rPr lang="ar-JO" dirty="0" smtClean="0"/>
              <a:t>عدد الفقرات في النص : ____________</a:t>
            </a:r>
          </a:p>
          <a:p>
            <a:r>
              <a:rPr lang="ar-JO" dirty="0" smtClean="0"/>
              <a:t>نوع النص : __________________</a:t>
            </a:r>
          </a:p>
          <a:p>
            <a:r>
              <a:rPr lang="ar-JO" dirty="0" smtClean="0"/>
              <a:t>علامات الترقيم التي ذكرت في النص : ____________________</a:t>
            </a:r>
          </a:p>
          <a:p>
            <a:r>
              <a:rPr lang="ar-JO" dirty="0" smtClean="0"/>
              <a:t>الشخصية المركزية في النص : _____________</a:t>
            </a:r>
          </a:p>
          <a:p>
            <a:r>
              <a:rPr lang="ar-JO" dirty="0" smtClean="0"/>
              <a:t>بداية القصة : حزينة \ سعيدة     وكيف عرفت وضح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12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991673" y="2942424"/>
            <a:ext cx="9852338" cy="257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r>
              <a:rPr lang="en-US" sz="4400" u="sng" dirty="0">
                <a:solidFill>
                  <a:srgbClr val="000000"/>
                </a:solidFill>
                <a:latin typeface="Arabic Typesetting" panose="03020402040406030203" pitchFamily="66" charset="-78"/>
                <a:ea typeface="Arabic Typesetting" panose="03020402040406030203" pitchFamily="66" charset="-78"/>
                <a:cs typeface="Calibri" panose="020F0502020204030204" pitchFamily="34" charset="0"/>
                <a:hlinkClick r:id="rId2"/>
              </a:rPr>
              <a:t>https://wordwall.net/ar/resource/9327081/</a:t>
            </a:r>
            <a:r>
              <a:rPr lang="en-US" sz="4400" dirty="0">
                <a:solidFill>
                  <a:srgbClr val="000000"/>
                </a:solidFill>
                <a:latin typeface="Arabic Typesetting" panose="03020402040406030203" pitchFamily="66" charset="-78"/>
                <a:ea typeface="Arabic Typesetting" panose="03020402040406030203" pitchFamily="66" charset="-78"/>
                <a:cs typeface="Calibri" panose="020F0502020204030204" pitchFamily="34" charset="0"/>
                <a:hlinkClick r:id="rId2"/>
              </a:rPr>
              <a:t> </a:t>
            </a:r>
            <a:endParaRPr lang="en-US" sz="4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r>
              <a:rPr lang="ar-JO" sz="5400" b="1" dirty="0">
                <a:solidFill>
                  <a:srgbClr val="000000"/>
                </a:solidFill>
                <a:latin typeface="Calibri" panose="020F0502020204030204" pitchFamily="34" charset="0"/>
                <a:ea typeface="Arabic Typesetting" panose="03020402040406030203" pitchFamily="66" charset="-78"/>
                <a:cs typeface="Arabic Typesetting" panose="03020402040406030203" pitchFamily="66" charset="-78"/>
              </a:rPr>
              <a:t>فعالية تسلسل احداث النص (مريم تجرب )عن طريق تطبيق </a:t>
            </a:r>
            <a:r>
              <a:rPr lang="en-US" sz="3600" dirty="0" err="1">
                <a:solidFill>
                  <a:srgbClr val="000000"/>
                </a:solidFill>
                <a:latin typeface="Arabic Typesetting" panose="03020402040406030203" pitchFamily="66" charset="-78"/>
                <a:ea typeface="Arabic Typesetting" panose="03020402040406030203" pitchFamily="66" charset="-78"/>
                <a:cs typeface="Calibri" panose="020F0502020204030204" pitchFamily="34" charset="0"/>
              </a:rPr>
              <a:t>wordwall</a:t>
            </a:r>
            <a:r>
              <a:rPr lang="ar-JO" sz="3600" dirty="0">
                <a:solidFill>
                  <a:srgbClr val="000000"/>
                </a:solidFill>
                <a:latin typeface="Calibri" panose="020F0502020204030204" pitchFamily="34" charset="0"/>
                <a:ea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en-US" sz="3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אורגני">
  <a:themeElements>
    <a:clrScheme name="אורגני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אורגני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אורגני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</TotalTime>
  <Words>177</Words>
  <Application>Microsoft Office PowerPoint</Application>
  <PresentationFormat>מסך רחב</PresentationFormat>
  <Paragraphs>34</Paragraphs>
  <Slides>7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7</vt:i4>
      </vt:variant>
    </vt:vector>
  </HeadingPairs>
  <TitlesOfParts>
    <vt:vector size="13" baseType="lpstr">
      <vt:lpstr>Arabic Typesetting</vt:lpstr>
      <vt:lpstr>Arial</vt:lpstr>
      <vt:lpstr>Calibri</vt:lpstr>
      <vt:lpstr>Garamond</vt:lpstr>
      <vt:lpstr>Times New Roman</vt:lpstr>
      <vt:lpstr>אורגני</vt:lpstr>
      <vt:lpstr>التعلم عن بعد في مدرسة البيان الابتدائية – السيد </vt:lpstr>
      <vt:lpstr>درس محوسب باللغة العربية للصف الثاني ب 2021\1\13</vt:lpstr>
      <vt:lpstr>عرض النص من خلال الرابط الخاص بموقع كتابنا "الامل الجديد "</vt:lpstr>
      <vt:lpstr>الطلاب المشاركين في الزووم </vt:lpstr>
      <vt:lpstr>تنفيذ تعليمات نص مريم تجرب </vt:lpstr>
      <vt:lpstr>هوية النص 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درس محوسب باللغة العربية </dc:title>
  <dc:creator>User</dc:creator>
  <cp:lastModifiedBy>User</cp:lastModifiedBy>
  <cp:revision>27</cp:revision>
  <dcterms:created xsi:type="dcterms:W3CDTF">2021-01-12T10:31:52Z</dcterms:created>
  <dcterms:modified xsi:type="dcterms:W3CDTF">2021-01-20T13:23:23Z</dcterms:modified>
</cp:coreProperties>
</file>