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36" d="100"/>
          <a:sy n="36" d="100"/>
        </p:scale>
        <p:origin x="-5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he-IL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he-IL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782D-1255-4D65-A818-8BA1CE7B01FE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1808D-979C-4084-9346-BA202203B1F1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he-IL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he-IL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782D-1255-4D65-A818-8BA1CE7B01FE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1808D-979C-4084-9346-BA202203B1F1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he-IL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he-IL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782D-1255-4D65-A818-8BA1CE7B01FE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1808D-979C-4084-9346-BA202203B1F1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he-IL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he-IL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782D-1255-4D65-A818-8BA1CE7B01FE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1808D-979C-4084-9346-BA202203B1F1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he-IL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782D-1255-4D65-A818-8BA1CE7B01FE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1808D-979C-4084-9346-BA202203B1F1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he-IL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he-IL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he-IL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782D-1255-4D65-A818-8BA1CE7B01FE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1808D-979C-4084-9346-BA202203B1F1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he-IL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he-IL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he-IL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782D-1255-4D65-A818-8BA1CE7B01FE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1808D-979C-4084-9346-BA202203B1F1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he-IL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782D-1255-4D65-A818-8BA1CE7B01FE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1808D-979C-4084-9346-BA202203B1F1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782D-1255-4D65-A818-8BA1CE7B01FE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1808D-979C-4084-9346-BA202203B1F1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he-IL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he-IL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782D-1255-4D65-A818-8BA1CE7B01FE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1808D-979C-4084-9346-BA202203B1F1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he-IL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782D-1255-4D65-A818-8BA1CE7B01FE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1808D-979C-4084-9346-BA202203B1F1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he-IL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he-IL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1782D-1255-4D65-A818-8BA1CE7B01FE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1808D-979C-4084-9346-BA202203B1F1}" type="slidenum">
              <a:rPr lang="he-IL" smtClean="0"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1026" name="Picture 2" descr="C:\Users\REEM1\Desktop\الشتاء\الشتاء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43998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2050" name="Picture 2" descr="C:\Users\REEM1\Desktop\الشتاء\شتاء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52"/>
            <a:ext cx="8358246" cy="59833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3074" name="Picture 2" descr="C:\Users\REEM1\Desktop\الشتاء\شتاء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8358246" cy="6126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4098" name="Picture 2" descr="C:\Users\REEM1\Desktop\الشتاء\شتاء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8286808" cy="59118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5122" name="Picture 2" descr="C:\Users\REEM1\Desktop\الشتاء\شتاء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8858280" cy="57689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6146" name="Picture 2" descr="C:\Users\REEM1\Desktop\الشتاء\شتاء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عرض على الشاشة (3:4)‏</PresentationFormat>
  <Paragraphs>0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Windows User</dc:creator>
  <cp:lastModifiedBy>Windows User</cp:lastModifiedBy>
  <cp:revision>1</cp:revision>
  <dcterms:created xsi:type="dcterms:W3CDTF">2021-01-29T16:51:18Z</dcterms:created>
  <dcterms:modified xsi:type="dcterms:W3CDTF">2021-01-29T16:56:17Z</dcterms:modified>
</cp:coreProperties>
</file>