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58714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54903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373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629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1193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7299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472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35816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27582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2209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11084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70083-462A-4437-93EC-77C2EA4F586C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D13EC-CD37-4925-B63D-8D98A2C3B1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7306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ar/resource/5121003/%d8%a7%d9%84%d8%a7%d9%81%d8%aa%d8%aa%d8%a7%d8%ad%d9%8a%d8%a9-%d8%a7%d9%84%d8%b5%d8%a8%d8%a7%d8%ad%d9%8a%d8%a9-%d8%a7%d9%84%d9%85%d8%b4%d8%a7%d8%b9%d8%b1" TargetMode="External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1937982" y="2551837"/>
            <a:ext cx="7206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https://wordwall.net/ar/resource/5121003/%d8%a7%d9%84%d8%a7%d9%81%d8%aa%d8%aa%d8%a7%d8%ad%d9%8a%d8%a9-%d8%a7%d9%84%d8%b5%d8%a8%d8%a7%d8%ad%d9%8a%d8%a9-%d8%a7%d9%84%d9%85%d8%b4%d8%a7%d8%b9%d8%b1</a:t>
            </a:r>
            <a:endParaRPr lang="he-IL" dirty="0"/>
          </a:p>
        </p:txBody>
      </p:sp>
      <p:sp>
        <p:nvSpPr>
          <p:cNvPr id="6" name="מלבן 5"/>
          <p:cNvSpPr/>
          <p:nvPr/>
        </p:nvSpPr>
        <p:spPr>
          <a:xfrm>
            <a:off x="2174543" y="627504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JO" sz="4400" dirty="0">
                <a:solidFill>
                  <a:srgbClr val="FF0000"/>
                </a:solidFill>
              </a:rPr>
              <a:t>هيا نشارك ونتحاور </a:t>
            </a:r>
            <a:endParaRPr lang="he-IL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451880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</Words>
  <Application>Microsoft Office PowerPoint</Application>
  <PresentationFormat>מסך רחב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‏‏משתמש Windows</dc:creator>
  <cp:lastModifiedBy>sammer</cp:lastModifiedBy>
  <cp:revision>2</cp:revision>
  <dcterms:created xsi:type="dcterms:W3CDTF">2021-01-18T16:18:20Z</dcterms:created>
  <dcterms:modified xsi:type="dcterms:W3CDTF">2021-01-18T16:31:56Z</dcterms:modified>
</cp:coreProperties>
</file>