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50876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828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3107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076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782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2112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6995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98594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157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4749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675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2C03B-2C04-4361-A730-C66BF4962241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CF6F2-6816-41E2-AB13-1FEAE413525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568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uBJTjrPSkA&amp;t=28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www.youtube.com/watch?v=vuBJTjrPSkA&amp;t=28s</a:t>
            </a:r>
            <a:r>
              <a:rPr lang="ar-SA" smtClean="0"/>
              <a:t/>
            </a:r>
            <a:br>
              <a:rPr lang="ar-SA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70003902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מסך רחב</PresentationFormat>
  <Paragraphs>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https://www.youtube.com/watch?v=vuBJTjrPSkA&amp;t=28s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https://www.youtube.com/watch?v=6VRutarsUuk </dc:title>
  <dc:creator>User</dc:creator>
  <cp:lastModifiedBy>User</cp:lastModifiedBy>
  <cp:revision>2</cp:revision>
  <dcterms:created xsi:type="dcterms:W3CDTF">2021-01-18T19:44:26Z</dcterms:created>
  <dcterms:modified xsi:type="dcterms:W3CDTF">2021-01-18T19:47:58Z</dcterms:modified>
</cp:coreProperties>
</file>