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4" r:id="rId13"/>
    <p:sldId id="265" r:id="rId14"/>
    <p:sldId id="267" r:id="rId15"/>
    <p:sldId id="268" r:id="rId16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6092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06311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טקסט אנכי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6172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41440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3879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24985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7" name="מציין מיקום של תאריך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8" name="מציין מיקום של כותרת תחתונה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69678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אריך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4" name="מציין מיקום של כותרת תחתונה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71060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3" name="מציין מיקום של כותרת תחתונה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730990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9807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של תמונה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לחץ כדי לערוך סגנונות טקסט של תבנית בסיס</a:t>
            </a:r>
          </a:p>
        </p:txBody>
      </p:sp>
      <p:sp>
        <p:nvSpPr>
          <p:cNvPr id="5" name="מציין מיקום של תאריך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6" name="מציין מיקום של כותרת תחתונה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34083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he-IL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 smtClean="0"/>
              <a:t>לחץ כדי לערוך סגנונות טקסט של תבנית בסיס</a:t>
            </a:r>
          </a:p>
          <a:p>
            <a:pPr lvl="1"/>
            <a:r>
              <a:rPr lang="he-IL" smtClean="0"/>
              <a:t>רמה שנייה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he-IL"/>
          </a:p>
        </p:txBody>
      </p:sp>
      <p:sp>
        <p:nvSpPr>
          <p:cNvPr id="4" name="מציין מיקום של תאריך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1B776F-9B18-45EC-B031-F5EBD9C6E08F}" type="datetimeFigureOut">
              <a:rPr lang="he-IL" smtClean="0"/>
              <a:t>ו'/ניסן/תש"פ</a:t>
            </a:fld>
            <a:endParaRPr lang="he-IL"/>
          </a:p>
        </p:txBody>
      </p:sp>
      <p:sp>
        <p:nvSpPr>
          <p:cNvPr id="5" name="מציין מיקום של כותרת תחתונה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A44E5E-C3EA-4945-B0D1-43E6579D664D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77360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39752" y="2239997"/>
            <a:ext cx="5007672" cy="230832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JO" sz="3600" b="1" dirty="0" smtClean="0"/>
              <a:t>احبائي الطلاب </a:t>
            </a:r>
          </a:p>
          <a:p>
            <a:pPr algn="ctr"/>
            <a:r>
              <a:rPr lang="ar-JO" sz="3600" b="1" dirty="0" smtClean="0"/>
              <a:t>ما رايكم ان نتمرن على مهارة </a:t>
            </a:r>
          </a:p>
          <a:p>
            <a:pPr algn="ctr"/>
            <a:r>
              <a:rPr lang="ar-JO" sz="3600" b="1" dirty="0" smtClean="0"/>
              <a:t>مفرد جمع</a:t>
            </a:r>
          </a:p>
          <a:p>
            <a:pPr algn="ctr"/>
            <a:r>
              <a:rPr lang="ar-JO" sz="3600" b="1" dirty="0" smtClean="0"/>
              <a:t>اتمنى لكم قضاء وقت ممتع</a:t>
            </a:r>
          </a:p>
        </p:txBody>
      </p:sp>
    </p:spTree>
    <p:extLst>
      <p:ext uri="{BB962C8B-B14F-4D97-AF65-F5344CB8AC3E}">
        <p14:creationId xmlns:p14="http://schemas.microsoft.com/office/powerpoint/2010/main" val="428845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نور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انوار</a:t>
            </a:r>
          </a:p>
        </p:txBody>
      </p:sp>
    </p:spTree>
    <p:extLst>
      <p:ext uri="{BB962C8B-B14F-4D97-AF65-F5344CB8AC3E}">
        <p14:creationId xmlns:p14="http://schemas.microsoft.com/office/powerpoint/2010/main" val="3757079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دَرْس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دِروس</a:t>
            </a:r>
          </a:p>
        </p:txBody>
      </p:sp>
    </p:spTree>
    <p:extLst>
      <p:ext uri="{BB962C8B-B14F-4D97-AF65-F5344CB8AC3E}">
        <p14:creationId xmlns:p14="http://schemas.microsoft.com/office/powerpoint/2010/main" val="799170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4" name="TextBox 3"/>
          <p:cNvSpPr txBox="1"/>
          <p:nvPr/>
        </p:nvSpPr>
        <p:spPr>
          <a:xfrm>
            <a:off x="2442937" y="2204864"/>
            <a:ext cx="4261102" cy="2862322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JO" sz="3600" b="1" dirty="0" smtClean="0"/>
              <a:t>اتمنى قد استمتعتم واستفدتم</a:t>
            </a:r>
          </a:p>
          <a:p>
            <a:pPr algn="ctr"/>
            <a:endParaRPr lang="ar-JO" sz="3600" b="1" dirty="0" smtClean="0"/>
          </a:p>
          <a:p>
            <a:pPr algn="ctr"/>
            <a:r>
              <a:rPr lang="ar-JO" sz="3600" b="1" dirty="0" smtClean="0"/>
              <a:t>الى اللقاء يا حلوين</a:t>
            </a:r>
          </a:p>
          <a:p>
            <a:pPr algn="ctr"/>
            <a:endParaRPr lang="ar-JO" sz="3600" b="1" dirty="0" smtClean="0"/>
          </a:p>
          <a:p>
            <a:pPr algn="ctr"/>
            <a:endParaRPr lang="he-IL" sz="3600" b="1" dirty="0"/>
          </a:p>
        </p:txBody>
      </p:sp>
    </p:spTree>
    <p:extLst>
      <p:ext uri="{BB962C8B-B14F-4D97-AF65-F5344CB8AC3E}">
        <p14:creationId xmlns:p14="http://schemas.microsoft.com/office/powerpoint/2010/main" val="647459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بَيْت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بِيوت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88450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نار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نيران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فار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فيران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دار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دور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عيد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اعياد</a:t>
            </a:r>
          </a:p>
        </p:txBody>
      </p:sp>
    </p:spTree>
    <p:extLst>
      <p:ext uri="{BB962C8B-B14F-4D97-AF65-F5344CB8AC3E}">
        <p14:creationId xmlns:p14="http://schemas.microsoft.com/office/powerpoint/2010/main" val="628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بالون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بالونات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8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لون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الوان</a:t>
            </a:r>
            <a:endParaRPr lang="he-IL" sz="4000" b="1" dirty="0">
              <a:solidFill>
                <a:schemeClr val="tx1"/>
              </a:soli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019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estfreegraphics.com/wp-content/uploads/2011/03/Beautiful-Frames-for-Children-PSD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337" b="1"/>
          <a:stretch/>
        </p:blipFill>
        <p:spPr bwMode="auto">
          <a:xfrm>
            <a:off x="1489" y="17784"/>
            <a:ext cx="9143999" cy="6858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  <p:sp>
        <p:nvSpPr>
          <p:cNvPr id="2" name="אליפסה 1"/>
          <p:cNvSpPr/>
          <p:nvPr/>
        </p:nvSpPr>
        <p:spPr>
          <a:xfrm>
            <a:off x="3277344" y="2635646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راس</a:t>
            </a:r>
          </a:p>
        </p:txBody>
      </p:sp>
      <p:sp>
        <p:nvSpPr>
          <p:cNvPr id="3" name="חץ שמאלה 2"/>
          <p:cNvSpPr/>
          <p:nvPr/>
        </p:nvSpPr>
        <p:spPr>
          <a:xfrm>
            <a:off x="6228184" y="2492896"/>
            <a:ext cx="1512168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/>
                </a:solidFill>
              </a:rPr>
              <a:t>مفرد</a:t>
            </a:r>
            <a:endParaRPr lang="he-IL" sz="2800" b="1" dirty="0">
              <a:solidFill>
                <a:schemeClr val="tx1"/>
              </a:solidFill>
            </a:endParaRPr>
          </a:p>
        </p:txBody>
      </p:sp>
      <p:sp>
        <p:nvSpPr>
          <p:cNvPr id="7" name="חץ שמאלה 6"/>
          <p:cNvSpPr/>
          <p:nvPr/>
        </p:nvSpPr>
        <p:spPr>
          <a:xfrm>
            <a:off x="6228184" y="4716469"/>
            <a:ext cx="1587636" cy="1080120"/>
          </a:xfrm>
          <a:prstGeom prst="lef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جمع</a:t>
            </a:r>
            <a:endParaRPr lang="he-IL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אליפסה 7"/>
          <p:cNvSpPr/>
          <p:nvPr/>
        </p:nvSpPr>
        <p:spPr>
          <a:xfrm>
            <a:off x="3131840" y="4799909"/>
            <a:ext cx="2592288" cy="809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JO" sz="4000" b="1" dirty="0" smtClean="0">
                <a:solidFill>
                  <a:schemeClr val="tx1"/>
                </a:solidFill>
                <a:effectLst>
                  <a:glow rad="101600">
                    <a:srgbClr val="FF0000">
                      <a:alpha val="60000"/>
                    </a:srgbClr>
                  </a:glow>
                </a:effectLst>
              </a:rPr>
              <a:t>روس</a:t>
            </a:r>
          </a:p>
        </p:txBody>
      </p:sp>
    </p:spTree>
    <p:extLst>
      <p:ext uri="{BB962C8B-B14F-4D97-AF65-F5344CB8AC3E}">
        <p14:creationId xmlns:p14="http://schemas.microsoft.com/office/powerpoint/2010/main" val="62869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מסמך" ma:contentTypeID="0x01010076DE82723AEEE441A6B2AE228D678667" ma:contentTypeVersion="1" ma:contentTypeDescription="צור מסמך חדש." ma:contentTypeScope="" ma:versionID="861374aaab5fdbfbc42d1a896ab7b9b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7d9a4f930959049207f15a5cd62002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מתזמן תאריך התחלה" ma:internalName="PublishingStartDate">
      <xsd:simpleType>
        <xsd:restriction base="dms:Unknown"/>
      </xsd:simpleType>
    </xsd:element>
    <xsd:element name="PublishingExpirationDate" ma:index="9" nillable="true" ma:displayName="מתזמן תאריך סיום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סוג תוכן"/>
        <xsd:element ref="dc:title" minOccurs="0" maxOccurs="1" ma:index="4" ma:displayName="כותרת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CDA9149-C071-4B37-901E-666B39F226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4D3FB9-4A86-4F3C-8DC6-C157479D7771}">
  <ds:schemaRefs>
    <ds:schemaRef ds:uri="http://schemas.microsoft.com/office/infopath/2007/PartnerControls"/>
    <ds:schemaRef ds:uri="http://purl.org/dc/elements/1.1/"/>
    <ds:schemaRef ds:uri="http://purl.org/dc/dcmitype/"/>
    <ds:schemaRef ds:uri="http://www.w3.org/XML/1998/namespace"/>
    <ds:schemaRef ds:uri="http://schemas.microsoft.com/office/2006/documentManagement/types"/>
    <ds:schemaRef ds:uri="http://schemas.microsoft.com/sharepoint/v3"/>
    <ds:schemaRef ds:uri="http://schemas.openxmlformats.org/package/2006/metadata/core-properties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753CD365-0C7C-4B1B-92E9-31A279DE3C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63</Words>
  <Application>Microsoft Office PowerPoint</Application>
  <PresentationFormat>‫הצגה על המסך (4:3)</PresentationFormat>
  <Paragraphs>47</Paragraphs>
  <Slides>12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</dc:title>
  <dc:creator>teacher</dc:creator>
  <cp:lastModifiedBy>User</cp:lastModifiedBy>
  <cp:revision>9</cp:revision>
  <dcterms:created xsi:type="dcterms:W3CDTF">2011-12-16T18:18:57Z</dcterms:created>
  <dcterms:modified xsi:type="dcterms:W3CDTF">2020-03-31T10:30:32Z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0x01010076DE82723AEEE441A6B2AE228D678667</vt:lpwstr>
  </property>
</Properties>
</file>