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128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09757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2193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67165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76303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113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20343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522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363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8616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8048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2042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04DF7-C3BC-4A67-9D8C-57923EAE6222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646FB-3E47-4E74-AD45-A2EC1AAE7FC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5429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Autofit/>
          </a:bodyPr>
          <a:lstStyle/>
          <a:p>
            <a:r>
              <a:rPr lang="ar-SA" sz="9600" b="1" dirty="0" smtClean="0"/>
              <a:t>ضمائر المُخاطَب</a:t>
            </a:r>
            <a:endParaRPr lang="he-IL" sz="9600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1026" name="Picture 2" descr="http://t2.gstatic.com/images?q=tbn:ANd9GcR-lMMdI8mn6SDIvMr1xboJLRCBDq4NpO4Qg6YCUxWm_vU8jNcrk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7416824" cy="30243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49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0.gstatic.com/images?q=tbn:ANd9GcRLhOSPcto04oFn5LLzlstH5w_ubN8rMBezF7hUb6K69AXAVqh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7704856" cy="277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1187624" y="908720"/>
            <a:ext cx="6336703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0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نَحنُ أصدقاءٌ</a:t>
            </a:r>
            <a:endParaRPr lang="he-IL" sz="1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08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395017" y="4221088"/>
            <a:ext cx="4642432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أنت َ تَقْرَأُ</a:t>
            </a:r>
            <a:endParaRPr lang="he-IL" sz="7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12208"/>
            <a:ext cx="4286994" cy="2564864"/>
          </a:xfrm>
          <a:prstGeom prst="rect">
            <a:avLst/>
          </a:prstGeom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642" y="1524000"/>
            <a:ext cx="2693615" cy="255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5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25801"/>
            <a:ext cx="4286994" cy="2564864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24744"/>
            <a:ext cx="3219822" cy="3060643"/>
          </a:xfrm>
          <a:prstGeom prst="rect">
            <a:avLst/>
          </a:prstGeom>
        </p:spPr>
      </p:pic>
      <p:sp>
        <p:nvSpPr>
          <p:cNvPr id="4" name="מלבן 3"/>
          <p:cNvSpPr/>
          <p:nvPr/>
        </p:nvSpPr>
        <p:spPr>
          <a:xfrm>
            <a:off x="1259632" y="4220332"/>
            <a:ext cx="7200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أنتُما تَقْرآن</a:t>
            </a:r>
            <a:endParaRPr lang="he-IL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843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12208"/>
            <a:ext cx="4286994" cy="2564864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480" y="1512208"/>
            <a:ext cx="3153524" cy="2564864"/>
          </a:xfrm>
          <a:prstGeom prst="rect">
            <a:avLst/>
          </a:prstGeom>
        </p:spPr>
      </p:pic>
      <p:sp>
        <p:nvSpPr>
          <p:cNvPr id="4" name="מלבן 3"/>
          <p:cNvSpPr/>
          <p:nvPr/>
        </p:nvSpPr>
        <p:spPr>
          <a:xfrm>
            <a:off x="1792291" y="4725144"/>
            <a:ext cx="512993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أنتُم تَضْحَكون</a:t>
            </a:r>
            <a:endParaRPr lang="he-IL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690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12208"/>
            <a:ext cx="4286994" cy="2564864"/>
          </a:xfrm>
          <a:prstGeom prst="rect">
            <a:avLst/>
          </a:prstGeom>
        </p:spPr>
      </p:pic>
      <p:pic>
        <p:nvPicPr>
          <p:cNvPr id="2050" name="Picture 2" descr="girl reading a book and kicking her heels animated 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0688"/>
            <a:ext cx="466226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מלבן 2"/>
          <p:cNvSpPr/>
          <p:nvPr/>
        </p:nvSpPr>
        <p:spPr>
          <a:xfrm>
            <a:off x="2097917" y="5013176"/>
            <a:ext cx="423064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أنتِ تقرئين</a:t>
            </a:r>
            <a:endParaRPr lang="he-IL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04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12208"/>
            <a:ext cx="4286994" cy="2564864"/>
          </a:xfrm>
          <a:prstGeom prst="rect">
            <a:avLst/>
          </a:prstGeom>
        </p:spPr>
      </p:pic>
      <p:sp>
        <p:nvSpPr>
          <p:cNvPr id="3" name="AutoShape 2" descr="data:image/jpg;base64,/9j/4AAQSkZJRgABAQAAAQABAAD/2wBDAAkGBwgHBgkIBwgKCgkLDRYPDQwMDRsUFRAWIB0iIiAdHx8kKDQsJCYxJx8fLT0tMTU3Ojo6Iys/RD84QzQ5Ojf/2wBDAQoKCg0MDRoPDxo3JR8lNzc3Nzc3Nzc3Nzc3Nzc3Nzc3Nzc3Nzc3Nzc3Nzc3Nzc3Nzc3Nzc3Nzc3Nzc3Nzc3Nzf/wAARCACWAK0DASIAAhEBAxEB/8QAGwABAAMBAQEBAAAAAAAAAAAAAAMEBQEGAgf/xAA+EAACAQMCAwYDBQUGBwAAAAABAgMABBESIQUxQRMiUWFxgRSRoQYjMkKxJDNSksFTcoLC0fE0YmNzorLw/8QAGQEBAAMBAQAAAAAAAAAAAAAAAAECAwQF/8QAHxEBAAMAAwEBAQEBAAAAAAAAAAECEQMSITEiUUGh/9oADAMBAAIRAxEAPwD9xpSlApSlApSlApSlApSlArhOKhubqK1iMk7hVzjzJ8AOp8q89xLj88oJs4Wit42AMr41TNnaNF8Sdiem/XlnfkrT6mKzL1FKjj1CNQ5BYAZI6mo7m6S2j1ORknCrndidgB71fULFK4DkZrtSFKUoFKUoFKUoFKUoFKUoFKUoFKUoFKVwmg839qJxDMrTZEYjABD6ebYbfpkaRnpqqpMvwoS4uWRHj/dKy4AIzuqdFXBPix07gCrf2hsrDirq1w8sgtQwaNX0oSRuD0JG3XaqF/wmy4tcIOJFDPENEaRSFSq88HHPbfl1PPnXl83JWvLM/wCumldrCN71pcs9/chi3OOfs/qzAH/CuPXrf4BweSS9PEbwSELjsO1dndjv3iT08BgdTvsa+LG8urV1e6AkQEhsqM7bnBG+cbjc5wRsa9Wpzy5V0cFa2/W6zv54DlXaUrsZFKUoFKUoFKUoFKUoK93dR2kJmlJ0ggAKuSSTgADqSSKyjxm7eTs47aKNmJKiRmLIuThmULgZxsMivji0zXd09qZewigbOUIMjsFBGARyGob88+FUGmx2MVhMqSTxh3jkkBcYxjmTnkQef61zcnLO5DWlNhziH2m4jbWkavFaR3kr6ezD6jEACSSOuQPLGRzrg+2T29oourQtckLh0GIyG5E75Hpv6jons45Yeykg1jWREsgyqY5ytnm3M5O+48STBNBaTvGqcPtNZOlGkiJKjJ09QfwjV4j3rnm/Nuxb/jorXi65avr0H2c4tNxWCZ54ljaN8AqCAwI/3FbFeP4ZO1hbWLW6G3+ImCPbMTIpBONWvGQeRBPPlg5GPXjkK7OG0zSNn1y8md56xkO1lcdvntYikOQxRpGYc1VRvjz6D59K1azuJ2Tzus0ahyFKPGT+NT/Xb9ac3bpPT6imb6xIYJDrhlkXtoW1x5XKlWXB8yM6gc78j6hYdspWTXGACqjUGK52wrc9OCdj9KuTcPmitWaUpIIsGPW5V8ZGxccsjbPXbNRqXgtNUu7ICW3LEDn77fOuPh4Jj9XdVZiZ8QWtksUMkErRoJZNMZC4CllC5AHInfbz9a9SgCgKOQGBXnmkR1tpdQMQlR2cbgLkHPoK1n4rYIufio3yMgR99iPRcmuvjpWmz/WPN7ZNNdQQSKksqIzctR51PWc5s+JMwiu2LKNJVJOXjlDsfcdKm4bDNBbiKcglGIU5yCvTHh6b1sxW6UpQKUpQKUpQKUpQY/GeHtLIt9bBjcQrgxqQvbKN9JOCRv8A6GsoQg36zMsyq7HuupUdoF32OOijffcbY6+sPI1hcQm+NuTBHJoEZJjdVDd9SMn0GdONs5aqTx9p2GvHeYnEErK8yl4ZbiEKQY0YDvbYyMjIxn3xVWS7MEKqrR9qVYxagZC5ycICDz2wTy5VMwuToVrSdW3WRYirK2fBiRgeB2PlV3gfD00mWVdlZ0WIsXAOSGJJ5k71HWcyYaXmI9hDEvbXttawLg2zh5GAIEYxsBtg5BPpzr0I5Co4LeC3TRBCkaZzpRQBmpanjpFIyGFrbOlKUq6qC9tVvLWS3d3RXGCyYyPmCKpy8FhlUIZ7gRadLoHBEgxjckZGRzwRWnSiYmY+MKW2gS/lSOFI449LARqFBJGDkDmcfrXF7ZrsQ9pFD2m6MYy2vntnI3xvv7cjiQEve3r5J++Cj0CL/Umk0KzRNG4OG6jmD0I8wa4r2/fraI2qtPZSWKIGlOkNlLlNirMfzDwJPp0NWzx+3tokPEkkt3LhGPZsyBj11AYC9cnGBzxXeF3RvFuLS7CztGWVnVMoy5IAJ5ascxtjwxXW4LGzKpnmMAYMIWwQMHIAbGrGQOvSuuPnjOZifJaoNdri5612rKFKUoFKUoFKVw0Fa9u1t00qA0z7Rx53Pn6Dqaw+HNmS11EFmtNbebMVLfX9aXly97czMr6Y4pdELIBkFTgnPXfIxywPOqQJtpNdusMRWchiY9tLjblj822atE41pDWvWGhItWntG7zZxhR3mPpgY960OEqy2SMwIaQtJg8xqJIB+dYUQfid5HDcRpjUyMI3YAoPxnYjYnSuD1z4V6kVEzqLy7SlKhmUpSgVwnFdqhxO6eMLbwfvpQe9/Zr1b/Tz8s0GVMkF1f3DMSA0h7IRuy6tKqGbukZIO2fIV9CxhJ+8aWU/9WVj9M4+lfKoqTMsYwlvDoXfqdzn+VfnXzGmGghkYmJ7YpjPhpz8wfoa06V/i/rU4M4EUtqBgQMFQf8AIQCP6j2q3cXK2+nUkjZz+BS2KxeFzmHiCRTn7woYWflrI3Q+41e+RW1NZ207BpoI5GAwCygkVSYyVJfUFxFOpaJsgHBGMFT4EHcHyNS1Xt7OG3d2iXTq6Z5engPKrFQFKUoFKUoFZ3GLw28AjhYC4mysfXT4tjwH64HWtAjIrCvOH3a3XaRj4lpFAZyQukjP09PPnmiY+syN1iU6SRb26lSx3LN1+WPck+FR8Xilk4fdfCwrNMYSqws2ntDkEDPQg5IPQ19SSRAC3nVrdkkUujI2nIYHGrGnBxzzv865qjmku1juo9TxrhlcZUd4Zx6k1LWJTcNV+HyWzNLqwyxuVBAKnbGN+ravXNeurxs80c1jMI54u00EArICA+Nt/WvW20wuII5QjJrUNpcYIz0IqGdvqWlKUVKUpQDWTxWKW37S9jCOiJqlVyQ2FGe6eXjsRvnmK1qzONuCLa3J2lkyw8VXf9dNNxNY2cZdu1w08kaWjPGylnRSDIpPViTjfcYB2C+wnWxuTbJHd2+RGO5Ik3fGAcHO2DjbYnOa0ODRj4JJzu8/3rEjffkPYYHtV8jNTFpTM++PLyzvc22FsmdGPe1uhBAPTvbnbqRjnnbB+OIW8/E2WNbi8imjAMMVpIR2Q6FzkAn1I8upO/Pwy2mkMmHjkb8TRMULeuOfvU1taw2sfZwIFXOT1LHxJO5PmarO2+p7Rnn1gWfDPtILqJrrjQ7FWDOAiEuAd1xpGM8s52r0o5CmK7VaUikZCLWm07JSlKuqUpSgVyu0oPP8TGu+lTbvywKB56h/v7V88btoZuIqkkUbhkhCh0Bwe0IyM/3qqcU4qvC+O6uJQSLB2weOZfwFez0knzB6cznblXz9ob+Ww4vDP2eY2CtFI34CAG7p8CSx/wDGoX7PUfCWxmWc28RlUYWTQNQHkanqvBdxSWMd2xMUTRiTMvdKgjO+eVQi7lnOLO3Yr/azdxfYcz8sedSovUqottcnBkvnB6rFGoX6gn60uG/aI4JQGgmUrv8AxDfHuM/Kglnu7eDaaeKM+DOBUQ4hbEgCXnsDpOPnUkVtb24Jhhjjxz0IBUSXFpxCOaBGEq40SLg7Z6UFysH7SMwc6diLKfSfPu8vlVyC6uIgbdreWeWLYuGUZX8rHJHMeXMGqfGbhIpbee6Xskihlkl1d7SvdHTx/pUT8TWcnWiWZz8PZSxx9mozqiLd0/hI3A6HxobSY8+IXXsIx/lrI4K1/c8Ltr4x6GjUhIWXvyR52BOcZwBjbmPA1ualu7VjDKyiRSA67FensRUx6iYzxBMstogmSWaVUP3iP3iy9SMDmOfnjHWp2vbZSoM8eWUMFDZJU9ceFVYDZ8OaTtLxQ7kFhLLvkDGwJzvUcE0Vrc/dFjayNuChAicnbBPQnp0JHjsFwX0J/Cs7DxEDkfpXReR6lDCRAzhQXjKgk8hvS9kuI4dVpAs76hlGfTt4jbc+W3rXwsbXdoyXaKFkXkuQR8+RBoLmc0qnYzOS9vcH9ohA1H+NTnDD1x7EH1q5QKUpQKUpQcKg86EV2uGgzwgvrsvJ/wAPbvhE6O4/MfQ7AeIJ8MaGKp8I24fEG/GNQf8Avajn65q3IoeNkOcMMHBxtQfVV72Az27BDiRTrjPgw3H/AN4ZqpBYXRl13dzrZERY3jJU5GckjON9tvKtLpQUF4lYywDtbiKMuMNE8gDKeoIznIORXxbvY2xlktxOe1YM+EkcEgY8D0qSFVteISIFULc5kBAx3hgEe+x+dffE70WFs05hnn05+7gTUx2zy9qCG4k7NherHJGIyEl1rjVGeZ/w88+tYLcA4jxbjrXXGlt/g431RRRyltQU9wEYG3U789uVeqjYTQBmQgOuSrc9/GqVq11ErWkKRP8ADnSHkcglMAqcYOdts55qarakW+rVtNfiXh8N2iM17cCRnJOhVAWPc7DrywN/DO3Kq95aQwXLXMkQe1k3mU8kP8YHh4/Pxq3pvyP3lsp8kZv6iuG2unxrvSviI4lGf5s1ZV2Qx2VsXgt8qMYSBQCQTj065pGTd28iXdsURiymOTSdS+eCRVeBW4a3YaZHtiMxFULFD1Ugch1HQctsCrPxMhOEs5yPE6QPqaCoJ57GaOzaKa5D6jBLqXbH5WJIyccuZIB6gk2BJxBhtb2qeszN/lFfN2s13D2YtWUghldpFXQw5EYzy9KuoCEUMQWxuR1NBXhhm+IE1wYiwQquhSCMkE7535DpVqlKBSlKBSlKBXCM12lBQeOW0meSBTLFIdTxZ7wPiudvUe/rZtrqG5UmFskbMpBDKfAg7j3qUgHnUNxZ21wQ00SswGA3IgeGRvQTZ6UqoOGWwGF7cD+EXEgHy1V0cMs/zQ9p/wB1i/8A7E0HzxHRJARG6fEIdcXeGQ45fPl71JHeW5gSZpURGUMNbYwD45r6js7WLHZW0KY5aYwK+jbQGXtTDGZDtrKDPzoIPj4WP3Ikn84kLL/Ny+tRwdtJxEzG3eGMxFHMhXvnI04wTyBb5itDFcIzQdpSlBwjNdpSgUpSgUpSgUpSgUpSgUpSgUpSgUpSgUpSgUpSgUpSgUpSgUpSgUpSgUpSg//Z"/>
          <p:cNvSpPr>
            <a:spLocks noChangeAspect="1" noChangeArrowheads="1"/>
          </p:cNvSpPr>
          <p:nvPr/>
        </p:nvSpPr>
        <p:spPr bwMode="auto">
          <a:xfrm>
            <a:off x="8807450" y="-608013"/>
            <a:ext cx="1447800" cy="124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4" name="AutoShape 4" descr="data:image/jpg;base64,/9j/4AAQSkZJRgABAQAAAQABAAD/2wBDAAkGBwgHBgkIBwgKCgkLDRYPDQwMDRsUFRAWIB0iIiAdHx8kKDQsJCYxJx8fLT0tMTU3Ojo6Iys/RD84QzQ5Ojf/2wBDAQoKCg0MDRoPDxo3JR8lNzc3Nzc3Nzc3Nzc3Nzc3Nzc3Nzc3Nzc3Nzc3Nzc3Nzc3Nzc3Nzc3Nzc3Nzc3Nzc3Nzf/wAARCACWAK0DASIAAhEBAxEB/8QAGwABAAMBAQEBAAAAAAAAAAAAAAMEBQEGAgf/xAA+EAACAQMCAwYDBQUGBwAAAAABAgMABBESIQUxQRMiUWFxgRSRoQYjMkKxJDNSksFTcoLC0fE0YmNzorLw/8QAGQEBAAMBAQAAAAAAAAAAAAAAAAECAwQF/8QAHxEBAAMAAwEBAQEBAAAAAAAAAAECEQMSITEiUUGh/9oADAMBAAIRAxEAPwD9xpSlApSlApSlApSlApSlArhOKhubqK1iMk7hVzjzJ8AOp8q89xLj88oJs4Wit42AMr41TNnaNF8Sdiem/XlnfkrT6mKzL1FKjj1CNQ5BYAZI6mo7m6S2j1ORknCrndidgB71fULFK4DkZrtSFKUoFKUoFKUoFKUoFKUoFKUoFKUoFKVwmg839qJxDMrTZEYjABD6ebYbfpkaRnpqqpMvwoS4uWRHj/dKy4AIzuqdFXBPix07gCrf2hsrDirq1w8sgtQwaNX0oSRuD0JG3XaqF/wmy4tcIOJFDPENEaRSFSq88HHPbfl1PPnXl83JWvLM/wCumldrCN71pcs9/chi3OOfs/qzAH/CuPXrf4BweSS9PEbwSELjsO1dndjv3iT08BgdTvsa+LG8urV1e6AkQEhsqM7bnBG+cbjc5wRsa9Wpzy5V0cFa2/W6zv54DlXaUrsZFKUoFKUoFKUoFKUoK93dR2kJmlJ0ggAKuSSTgADqSSKyjxm7eTs47aKNmJKiRmLIuThmULgZxsMivji0zXd09qZewigbOUIMjsFBGARyGob88+FUGmx2MVhMqSTxh3jkkBcYxjmTnkQef61zcnLO5DWlNhziH2m4jbWkavFaR3kr6ezD6jEACSSOuQPLGRzrg+2T29oourQtckLh0GIyG5E75Hpv6jons45Yeykg1jWREsgyqY5ytnm3M5O+48STBNBaTvGqcPtNZOlGkiJKjJ09QfwjV4j3rnm/Nuxb/jorXi65avr0H2c4tNxWCZ54ljaN8AqCAwI/3FbFeP4ZO1hbWLW6G3+ImCPbMTIpBONWvGQeRBPPlg5GPXjkK7OG0zSNn1y8md56xkO1lcdvntYikOQxRpGYc1VRvjz6D59K1azuJ2Tzus0ahyFKPGT+NT/Xb9ac3bpPT6imb6xIYJDrhlkXtoW1x5XKlWXB8yM6gc78j6hYdspWTXGACqjUGK52wrc9OCdj9KuTcPmitWaUpIIsGPW5V8ZGxccsjbPXbNRqXgtNUu7ICW3LEDn77fOuPh4Jj9XdVZiZ8QWtksUMkErRoJZNMZC4CllC5AHInfbz9a9SgCgKOQGBXnmkR1tpdQMQlR2cbgLkHPoK1n4rYIufio3yMgR99iPRcmuvjpWmz/WPN7ZNNdQQSKksqIzctR51PWc5s+JMwiu2LKNJVJOXjlDsfcdKm4bDNBbiKcglGIU5yCvTHh6b1sxW6UpQKUpQKUpQKUpQY/GeHtLIt9bBjcQrgxqQvbKN9JOCRv8A6GsoQg36zMsyq7HuupUdoF32OOijffcbY6+sPI1hcQm+NuTBHJoEZJjdVDd9SMn0GdONs5aqTx9p2GvHeYnEErK8yl4ZbiEKQY0YDvbYyMjIxn3xVWS7MEKqrR9qVYxagZC5ycICDz2wTy5VMwuToVrSdW3WRYirK2fBiRgeB2PlV3gfD00mWVdlZ0WIsXAOSGJJ5k71HWcyYaXmI9hDEvbXttawLg2zh5GAIEYxsBtg5BPpzr0I5Co4LeC3TRBCkaZzpRQBmpanjpFIyGFrbOlKUq6qC9tVvLWS3d3RXGCyYyPmCKpy8FhlUIZ7gRadLoHBEgxjckZGRzwRWnSiYmY+MKW2gS/lSOFI449LARqFBJGDkDmcfrXF7ZrsQ9pFD2m6MYy2vntnI3xvv7cjiQEve3r5J++Cj0CL/Umk0KzRNG4OG6jmD0I8wa4r2/fraI2qtPZSWKIGlOkNlLlNirMfzDwJPp0NWzx+3tokPEkkt3LhGPZsyBj11AYC9cnGBzxXeF3RvFuLS7CztGWVnVMoy5IAJ5ascxtjwxXW4LGzKpnmMAYMIWwQMHIAbGrGQOvSuuPnjOZifJaoNdri5612rKFKUoFKUoFKVw0Fa9u1t00qA0z7Rx53Pn6Dqaw+HNmS11EFmtNbebMVLfX9aXly97czMr6Y4pdELIBkFTgnPXfIxywPOqQJtpNdusMRWchiY9tLjblj822atE41pDWvWGhItWntG7zZxhR3mPpgY960OEqy2SMwIaQtJg8xqJIB+dYUQfid5HDcRpjUyMI3YAoPxnYjYnSuD1z4V6kVEzqLy7SlKhmUpSgVwnFdqhxO6eMLbwfvpQe9/Zr1b/Tz8s0GVMkF1f3DMSA0h7IRuy6tKqGbukZIO2fIV9CxhJ+8aWU/9WVj9M4+lfKoqTMsYwlvDoXfqdzn+VfnXzGmGghkYmJ7YpjPhpz8wfoa06V/i/rU4M4EUtqBgQMFQf8AIQCP6j2q3cXK2+nUkjZz+BS2KxeFzmHiCRTn7woYWflrI3Q+41e+RW1NZ207BpoI5GAwCygkVSYyVJfUFxFOpaJsgHBGMFT4EHcHyNS1Xt7OG3d2iXTq6Z5engPKrFQFKUoFKUoFZ3GLw28AjhYC4mysfXT4tjwH64HWtAjIrCvOH3a3XaRj4lpFAZyQukjP09PPnmiY+syN1iU6SRb26lSx3LN1+WPck+FR8Xilk4fdfCwrNMYSqws2ntDkEDPQg5IPQ19SSRAC3nVrdkkUujI2nIYHGrGnBxzzv865qjmku1juo9TxrhlcZUd4Zx6k1LWJTcNV+HyWzNLqwyxuVBAKnbGN+ravXNeurxs80c1jMI54u00EArICA+Nt/WvW20wuII5QjJrUNpcYIz0IqGdvqWlKUVKUpQDWTxWKW37S9jCOiJqlVyQ2FGe6eXjsRvnmK1qzONuCLa3J2lkyw8VXf9dNNxNY2cZdu1w08kaWjPGylnRSDIpPViTjfcYB2C+wnWxuTbJHd2+RGO5Ik3fGAcHO2DjbYnOa0ODRj4JJzu8/3rEjffkPYYHtV8jNTFpTM++PLyzvc22FsmdGPe1uhBAPTvbnbqRjnnbB+OIW8/E2WNbi8imjAMMVpIR2Q6FzkAn1I8upO/Pwy2mkMmHjkb8TRMULeuOfvU1taw2sfZwIFXOT1LHxJO5PmarO2+p7Rnn1gWfDPtILqJrrjQ7FWDOAiEuAd1xpGM8s52r0o5CmK7VaUikZCLWm07JSlKuqUpSgVyu0oPP8TGu+lTbvywKB56h/v7V88btoZuIqkkUbhkhCh0Bwe0IyM/3qqcU4qvC+O6uJQSLB2weOZfwFez0knzB6cznblXz9ob+Ww4vDP2eY2CtFI34CAG7p8CSx/wDGoX7PUfCWxmWc28RlUYWTQNQHkanqvBdxSWMd2xMUTRiTMvdKgjO+eVQi7lnOLO3Yr/azdxfYcz8sedSovUqottcnBkvnB6rFGoX6gn60uG/aI4JQGgmUrv8AxDfHuM/Kglnu7eDaaeKM+DOBUQ4hbEgCXnsDpOPnUkVtb24Jhhjjxz0IBUSXFpxCOaBGEq40SLg7Z6UFysH7SMwc6diLKfSfPu8vlVyC6uIgbdreWeWLYuGUZX8rHJHMeXMGqfGbhIpbee6Xskihlkl1d7SvdHTx/pUT8TWcnWiWZz8PZSxx9mozqiLd0/hI3A6HxobSY8+IXXsIx/lrI4K1/c8Ltr4x6GjUhIWXvyR52BOcZwBjbmPA1ualu7VjDKyiRSA67FensRUx6iYzxBMstogmSWaVUP3iP3iy9SMDmOfnjHWp2vbZSoM8eWUMFDZJU9ceFVYDZ8OaTtLxQ7kFhLLvkDGwJzvUcE0Vrc/dFjayNuChAicnbBPQnp0JHjsFwX0J/Cs7DxEDkfpXReR6lDCRAzhQXjKgk8hvS9kuI4dVpAs76hlGfTt4jbc+W3rXwsbXdoyXaKFkXkuQR8+RBoLmc0qnYzOS9vcH9ohA1H+NTnDD1x7EH1q5QKUpQKUpQcKg86EV2uGgzwgvrsvJ/wAPbvhE6O4/MfQ7AeIJ8MaGKp8I24fEG/GNQf8Avajn65q3IoeNkOcMMHBxtQfVV72Az27BDiRTrjPgw3H/AN4ZqpBYXRl13dzrZERY3jJU5GckjON9tvKtLpQUF4lYywDtbiKMuMNE8gDKeoIznIORXxbvY2xlktxOe1YM+EkcEgY8D0qSFVteISIFULc5kBAx3hgEe+x+dffE70WFs05hnn05+7gTUx2zy9qCG4k7NherHJGIyEl1rjVGeZ/w88+tYLcA4jxbjrXXGlt/g431RRRyltQU9wEYG3U789uVeqjYTQBmQgOuSrc9/GqVq11ErWkKRP8ADnSHkcglMAqcYOdts55qarakW+rVtNfiXh8N2iM17cCRnJOhVAWPc7DrywN/DO3Kq95aQwXLXMkQe1k3mU8kP8YHh4/Pxq3pvyP3lsp8kZv6iuG2unxrvSviI4lGf5s1ZV2Qx2VsXgt8qMYSBQCQTj065pGTd28iXdsURiymOTSdS+eCRVeBW4a3YaZHtiMxFULFD1Ugch1HQctsCrPxMhOEs5yPE6QPqaCoJ57GaOzaKa5D6jBLqXbH5WJIyccuZIB6gk2BJxBhtb2qeszN/lFfN2s13D2YtWUghldpFXQw5EYzy9KuoCEUMQWxuR1NBXhhm+IE1wYiwQquhSCMkE7535DpVqlKBSlKBSlKBXCM12lBQeOW0meSBTLFIdTxZ7wPiudvUe/rZtrqG5UmFskbMpBDKfAg7j3qUgHnUNxZ21wQ00SswGA3IgeGRvQTZ6UqoOGWwGF7cD+EXEgHy1V0cMs/zQ9p/wB1i/8A7E0HzxHRJARG6fEIdcXeGQ45fPl71JHeW5gSZpURGUMNbYwD45r6js7WLHZW0KY5aYwK+jbQGXtTDGZDtrKDPzoIPj4WP3Ikn84kLL/Ny+tRwdtJxEzG3eGMxFHMhXvnI04wTyBb5itDFcIzQdpSlBwjNdpSgUpSgUpSgUpSgUpSgUpSgUpSgUpSgUpSgUpSgUpSgUpSgUpSgUpSgUpSg//Z"/>
          <p:cNvSpPr>
            <a:spLocks noChangeAspect="1" noChangeArrowheads="1"/>
          </p:cNvSpPr>
          <p:nvPr/>
        </p:nvSpPr>
        <p:spPr bwMode="auto">
          <a:xfrm>
            <a:off x="8959850" y="-455613"/>
            <a:ext cx="1447800" cy="124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3078" name="Picture 6" descr="http://t3.gstatic.com/images?q=tbn:ANd9GcSO_1hac3R1JJQpNwSTi4HEP6WGinTZvA0X9dCHBqZEfqvOi7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12209"/>
            <a:ext cx="3601194" cy="258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לבן 4"/>
          <p:cNvSpPr/>
          <p:nvPr/>
        </p:nvSpPr>
        <p:spPr>
          <a:xfrm>
            <a:off x="2375905" y="4725144"/>
            <a:ext cx="432522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أنتما تلعبان</a:t>
            </a:r>
            <a:endParaRPr lang="he-IL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476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12208"/>
            <a:ext cx="4286994" cy="2564864"/>
          </a:xfrm>
          <a:prstGeom prst="rect">
            <a:avLst/>
          </a:prstGeom>
        </p:spPr>
      </p:pic>
      <p:pic>
        <p:nvPicPr>
          <p:cNvPr id="4098" name="Picture 2" descr="http://t0.gstatic.com/images?q=tbn:ANd9GcTQwButa9v7AnjCpK0PIpFFjK43aT4uNyyPWm5YX4e8Yd-RPye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12208"/>
            <a:ext cx="347161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מלבן 2"/>
          <p:cNvSpPr/>
          <p:nvPr/>
        </p:nvSpPr>
        <p:spPr>
          <a:xfrm>
            <a:off x="2920971" y="4653136"/>
            <a:ext cx="35926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أنْتُنَّ تَلْعَبْنَ</a:t>
            </a:r>
            <a:endParaRPr lang="he-IL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676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539552" y="2852936"/>
            <a:ext cx="7776864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ضمائر المُتَكَلِّم</a:t>
            </a:r>
            <a:endParaRPr lang="he-IL" sz="1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482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RrAkHI3367y1oKJz_SIlQfukF4F_A3VoeSUdAxCSO9QWfmu8EzZ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6552728" cy="254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1115617" y="908720"/>
            <a:ext cx="619268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أنا نائمةٌ</a:t>
            </a:r>
            <a:endParaRPr lang="he-IL" sz="1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367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21</Words>
  <Application>Microsoft Office PowerPoint</Application>
  <PresentationFormat>‫הצגה על המסך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ערכת נושא Office</vt:lpstr>
      <vt:lpstr>ضمائر المُخاطَب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ضمائر المُخاطَب</dc:title>
  <dc:creator>USER1</dc:creator>
  <cp:lastModifiedBy>home</cp:lastModifiedBy>
  <cp:revision>8</cp:revision>
  <dcterms:created xsi:type="dcterms:W3CDTF">2011-10-25T10:55:52Z</dcterms:created>
  <dcterms:modified xsi:type="dcterms:W3CDTF">2020-10-22T08:11:04Z</dcterms:modified>
</cp:coreProperties>
</file>