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100" d="100"/>
          <a:sy n="100" d="100"/>
        </p:scale>
        <p:origin x="396" y="7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 smtClean="0"/>
              <a:t>לחץ כדי לערוך סגנון כותרת משנה של תבנית בסיס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BF85C-6A48-415E-94BC-03E2CE8C6E26}" type="datetimeFigureOut">
              <a:rPr lang="he-IL" smtClean="0"/>
              <a:t>י"ד/אדר/תשע"ב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7F28D-2466-43A3-B190-33F58EFEC30C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9001004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BF85C-6A48-415E-94BC-03E2CE8C6E26}" type="datetimeFigureOut">
              <a:rPr lang="he-IL" smtClean="0"/>
              <a:t>י"ד/אדר/תשע"ב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7F28D-2466-43A3-B190-33F58EFEC30C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6036423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BF85C-6A48-415E-94BC-03E2CE8C6E26}" type="datetimeFigureOut">
              <a:rPr lang="he-IL" smtClean="0"/>
              <a:t>י"ד/אדר/תשע"ב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7F28D-2466-43A3-B190-33F58EFEC30C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9837333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BF85C-6A48-415E-94BC-03E2CE8C6E26}" type="datetimeFigureOut">
              <a:rPr lang="he-IL" smtClean="0"/>
              <a:t>י"ד/אדר/תשע"ב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7F28D-2466-43A3-B190-33F58EFEC30C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6716770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BF85C-6A48-415E-94BC-03E2CE8C6E26}" type="datetimeFigureOut">
              <a:rPr lang="he-IL" smtClean="0"/>
              <a:t>י"ד/אדר/תשע"ב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7F28D-2466-43A3-B190-33F58EFEC30C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63476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BF85C-6A48-415E-94BC-03E2CE8C6E26}" type="datetimeFigureOut">
              <a:rPr lang="he-IL" smtClean="0"/>
              <a:t>י"ד/אדר/תשע"ב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7F28D-2466-43A3-B190-33F58EFEC30C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8021326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BF85C-6A48-415E-94BC-03E2CE8C6E26}" type="datetimeFigureOut">
              <a:rPr lang="he-IL" smtClean="0"/>
              <a:t>י"ד/אדר/תשע"ב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7F28D-2466-43A3-B190-33F58EFEC30C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7053192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BF85C-6A48-415E-94BC-03E2CE8C6E26}" type="datetimeFigureOut">
              <a:rPr lang="he-IL" smtClean="0"/>
              <a:t>י"ד/אדר/תשע"ב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7F28D-2466-43A3-B190-33F58EFEC30C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998338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BF85C-6A48-415E-94BC-03E2CE8C6E26}" type="datetimeFigureOut">
              <a:rPr lang="he-IL" smtClean="0"/>
              <a:t>י"ד/אדר/תשע"ב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7F28D-2466-43A3-B190-33F58EFEC30C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4368477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BF85C-6A48-415E-94BC-03E2CE8C6E26}" type="datetimeFigureOut">
              <a:rPr lang="he-IL" smtClean="0"/>
              <a:t>י"ד/אדר/תשע"ב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7F28D-2466-43A3-B190-33F58EFEC30C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9783743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BF85C-6A48-415E-94BC-03E2CE8C6E26}" type="datetimeFigureOut">
              <a:rPr lang="he-IL" smtClean="0"/>
              <a:t>י"ד/אדר/תשע"ב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7F28D-2466-43A3-B190-33F58EFEC30C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4348630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BBF85C-6A48-415E-94BC-03E2CE8C6E26}" type="datetimeFigureOut">
              <a:rPr lang="he-IL" smtClean="0"/>
              <a:t>י"ד/אדר/תשע"ב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87F28D-2466-43A3-B190-33F58EFEC30C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596038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ar-JO" sz="10000" b="1" dirty="0" smtClean="0">
                <a:latin typeface="Traditional Arabic" pitchFamily="18" charset="-78"/>
                <a:cs typeface="Traditional Arabic" pitchFamily="18" charset="-78"/>
              </a:rPr>
              <a:t>الصّلواتُ المفروضةُ</a:t>
            </a:r>
            <a:endParaRPr lang="he-IL" sz="10000" b="1" dirty="0">
              <a:latin typeface="Traditional Arabic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538238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290862"/>
            <a:ext cx="8229600" cy="1858218"/>
          </a:xfrm>
        </p:spPr>
        <p:txBody>
          <a:bodyPr>
            <a:noAutofit/>
          </a:bodyPr>
          <a:lstStyle/>
          <a:p>
            <a:pPr algn="r"/>
            <a:r>
              <a:rPr lang="ar-JO" sz="4000" b="1" dirty="0" smtClean="0">
                <a:latin typeface="Traditional Arabic" pitchFamily="18" charset="-78"/>
                <a:cs typeface="Traditional Arabic" pitchFamily="18" charset="-78"/>
              </a:rPr>
              <a:t>فرضَ الله – تعالى – على كل مسلمٍ بالغٍ عاقلٍ أنْ يصلّي </a:t>
            </a:r>
            <a:r>
              <a:rPr lang="ar-JO" sz="4000" b="1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خمس</a:t>
            </a:r>
            <a:r>
              <a:rPr lang="ar-JO" sz="4000" b="1" dirty="0" smtClean="0">
                <a:latin typeface="Traditional Arabic" pitchFamily="18" charset="-78"/>
                <a:cs typeface="Traditional Arabic" pitchFamily="18" charset="-78"/>
              </a:rPr>
              <a:t> مرات في كلّ يوم وليلة، والله – سبحانه وتعالى – يُثيبُ على أداءِ الفرائِض ويُعاقِبُ على تركِها.</a:t>
            </a:r>
            <a:endParaRPr lang="he-IL" sz="4000" b="1" dirty="0">
              <a:latin typeface="Traditional Arabic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7949629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dir="r"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כותרת 1"/>
          <p:cNvSpPr>
            <a:spLocks noGrp="1"/>
          </p:cNvSpPr>
          <p:nvPr>
            <p:ph type="title"/>
          </p:nvPr>
        </p:nvSpPr>
        <p:spPr>
          <a:xfrm>
            <a:off x="971600" y="2276872"/>
            <a:ext cx="7416824" cy="1858218"/>
          </a:xfrm>
        </p:spPr>
        <p:txBody>
          <a:bodyPr>
            <a:noAutofit/>
          </a:bodyPr>
          <a:lstStyle/>
          <a:p>
            <a:r>
              <a:rPr lang="ar-JO" sz="9000" b="1" dirty="0" smtClean="0">
                <a:latin typeface="Traditional Arabic" pitchFamily="18" charset="-78"/>
                <a:cs typeface="Traditional Arabic" pitchFamily="18" charset="-78"/>
              </a:rPr>
              <a:t>الصّلوات المفروضة.</a:t>
            </a:r>
            <a:endParaRPr lang="he-IL" sz="9000" b="1" dirty="0">
              <a:latin typeface="Traditional Arabic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0678983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כותרת 1"/>
          <p:cNvSpPr>
            <a:spLocks noGrp="1"/>
          </p:cNvSpPr>
          <p:nvPr>
            <p:ph type="title"/>
          </p:nvPr>
        </p:nvSpPr>
        <p:spPr>
          <a:xfrm>
            <a:off x="467544" y="2218854"/>
            <a:ext cx="7776864" cy="1858218"/>
          </a:xfrm>
        </p:spPr>
        <p:txBody>
          <a:bodyPr>
            <a:noAutofit/>
          </a:bodyPr>
          <a:lstStyle/>
          <a:p>
            <a:pPr algn="r"/>
            <a:r>
              <a:rPr lang="ar-JO" sz="7000" b="1" dirty="0" smtClean="0">
                <a:latin typeface="Traditional Arabic" pitchFamily="18" charset="-78"/>
                <a:cs typeface="Traditional Arabic" pitchFamily="18" charset="-78"/>
              </a:rPr>
              <a:t>1) صلاة الصّبح وهي : ركعتان</a:t>
            </a:r>
            <a:endParaRPr lang="he-IL" sz="7000" b="1" dirty="0">
              <a:latin typeface="Traditional Arabic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3823490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כותרת 1"/>
          <p:cNvSpPr txBox="1">
            <a:spLocks/>
          </p:cNvSpPr>
          <p:nvPr/>
        </p:nvSpPr>
        <p:spPr>
          <a:xfrm>
            <a:off x="251520" y="2290862"/>
            <a:ext cx="8435280" cy="1858218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JO" sz="7000" b="1" dirty="0" smtClean="0">
                <a:latin typeface="Traditional Arabic" pitchFamily="18" charset="-78"/>
                <a:cs typeface="Traditional Arabic" pitchFamily="18" charset="-78"/>
              </a:rPr>
              <a:t>2) صلاة الظّهر وهي :أربع ركعات</a:t>
            </a:r>
            <a:endParaRPr lang="he-IL" sz="7000" b="1" dirty="0">
              <a:latin typeface="Traditional Arabic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5685878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כותרת 1"/>
          <p:cNvSpPr txBox="1">
            <a:spLocks/>
          </p:cNvSpPr>
          <p:nvPr/>
        </p:nvSpPr>
        <p:spPr>
          <a:xfrm>
            <a:off x="107504" y="2218854"/>
            <a:ext cx="8568952" cy="1858218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JO" sz="6500" b="1" dirty="0" smtClean="0">
                <a:latin typeface="Traditional Arabic" pitchFamily="18" charset="-78"/>
                <a:cs typeface="Traditional Arabic" pitchFamily="18" charset="-78"/>
              </a:rPr>
              <a:t>3)صلاة العصر وهي : أربع ركعات</a:t>
            </a:r>
            <a:endParaRPr lang="he-IL" sz="6500" b="1" dirty="0">
              <a:latin typeface="Traditional Arabic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8016719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כותרת 1"/>
          <p:cNvSpPr txBox="1">
            <a:spLocks/>
          </p:cNvSpPr>
          <p:nvPr/>
        </p:nvSpPr>
        <p:spPr>
          <a:xfrm>
            <a:off x="107504" y="2218854"/>
            <a:ext cx="8568952" cy="1858218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JO" sz="6500" b="1" dirty="0" smtClean="0">
                <a:latin typeface="Traditional Arabic" pitchFamily="18" charset="-78"/>
                <a:cs typeface="Traditional Arabic" pitchFamily="18" charset="-78"/>
              </a:rPr>
              <a:t>4)صلاة المغرب وهي : ثلاث ركعات</a:t>
            </a:r>
            <a:endParaRPr lang="he-IL" sz="6500" b="1" dirty="0">
              <a:latin typeface="Traditional Arabic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4116262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כותרת 1"/>
          <p:cNvSpPr txBox="1">
            <a:spLocks/>
          </p:cNvSpPr>
          <p:nvPr/>
        </p:nvSpPr>
        <p:spPr>
          <a:xfrm>
            <a:off x="107504" y="2218854"/>
            <a:ext cx="8568952" cy="1858218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JO" sz="6500" b="1" dirty="0" smtClean="0">
                <a:latin typeface="Traditional Arabic" pitchFamily="18" charset="-78"/>
                <a:cs typeface="Traditional Arabic" pitchFamily="18" charset="-78"/>
              </a:rPr>
              <a:t>4)صلاة العشاء وهي : أربع ركعات</a:t>
            </a:r>
            <a:endParaRPr lang="he-IL" sz="6500" b="1" dirty="0">
              <a:latin typeface="Traditional Arabic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7813998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70</Words>
  <Application>Microsoft Office PowerPoint</Application>
  <PresentationFormat>‫הצגה על המסך (4:3)</PresentationFormat>
  <Paragraphs>8</Paragraphs>
  <Slides>8</Slides>
  <Notes>0</Notes>
  <HiddenSlides>0</HiddenSlides>
  <MMClips>0</MMClips>
  <ScaleCrop>false</ScaleCrop>
  <HeadingPairs>
    <vt:vector size="4" baseType="variant"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8</vt:i4>
      </vt:variant>
    </vt:vector>
  </HeadingPairs>
  <TitlesOfParts>
    <vt:vector size="9" baseType="lpstr">
      <vt:lpstr>ערכת נושא Office</vt:lpstr>
      <vt:lpstr>الصّلواتُ المفروضةُ</vt:lpstr>
      <vt:lpstr>فرضَ الله – تعالى – على كل مسلمٍ بالغٍ عاقلٍ أنْ يصلّي خمس مرات في كلّ يوم وليلة، والله – سبحانه وتعالى – يُثيبُ على أداءِ الفرائِض ويُعاقِبُ على تركِها.</vt:lpstr>
      <vt:lpstr>الصّلوات المفروضة.</vt:lpstr>
      <vt:lpstr>1) صلاة الصّبح وهي : ركعتان</vt:lpstr>
      <vt:lpstr>מצגת של PowerPoint</vt:lpstr>
      <vt:lpstr>מצגת של PowerPoint</vt:lpstr>
      <vt:lpstr>מצגת של PowerPoint</vt:lpstr>
      <vt:lpstr>מצגת של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الصّلواتُ المفروضةُ</dc:title>
  <dc:creator>teacher</dc:creator>
  <cp:lastModifiedBy>teacher</cp:lastModifiedBy>
  <cp:revision>3</cp:revision>
  <dcterms:created xsi:type="dcterms:W3CDTF">2012-03-08T09:20:11Z</dcterms:created>
  <dcterms:modified xsi:type="dcterms:W3CDTF">2012-03-08T09:45:13Z</dcterms:modified>
</cp:coreProperties>
</file>