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71" r:id="rId1"/>
  </p:sldMasterIdLst>
  <p:sldIdLst>
    <p:sldId id="262" r:id="rId2"/>
    <p:sldId id="256" r:id="rId3"/>
    <p:sldId id="259" r:id="rId4"/>
    <p:sldId id="260" r:id="rId5"/>
    <p:sldId id="258" r:id="rId6"/>
    <p:sldId id="263" r:id="rId7"/>
    <p:sldId id="264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676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235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63681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7889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0820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67324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627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3259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6780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2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1428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3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77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889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559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99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2/3/2021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940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ahadyaml.com/?p=3275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10039558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     التعلم عن بعد في مدرسة البيان الابتدائية  </a:t>
            </a:r>
            <a:endParaRPr lang="he-IL" dirty="0"/>
          </a:p>
        </p:txBody>
      </p:sp>
      <p:pic>
        <p:nvPicPr>
          <p:cNvPr id="4" name="מציין מיקום תוכן 3" descr="http://www.orianit.edu-negev.gov.il/albayan/cp/homepage/Images/zr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60" y="2322011"/>
            <a:ext cx="8797342" cy="2125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66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JO" dirty="0" smtClean="0"/>
              <a:t>درس محوسب باللغة العربية للصف الثاني ب </a:t>
            </a:r>
            <a:r>
              <a:rPr lang="ar-JO" sz="3200" dirty="0" smtClean="0"/>
              <a:t>2021\2\3</a:t>
            </a:r>
            <a:endParaRPr lang="he-IL" sz="32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endParaRPr lang="ar-JO" dirty="0" smtClean="0"/>
          </a:p>
          <a:p>
            <a:pPr algn="ctr"/>
            <a:r>
              <a:rPr lang="ar-JO" sz="4400" b="1" dirty="0" smtClean="0"/>
              <a:t>نص – النسر والعصافير  صفحة 130</a:t>
            </a:r>
            <a:endParaRPr lang="ar-JO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78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790223" y="654756"/>
            <a:ext cx="8895644" cy="1693333"/>
          </a:xfrm>
        </p:spPr>
        <p:txBody>
          <a:bodyPr/>
          <a:lstStyle/>
          <a:p>
            <a:pPr algn="ctr"/>
            <a:r>
              <a:rPr lang="ar-JO" sz="3600" b="1" dirty="0" smtClean="0"/>
              <a:t>          عرض النص من خلال الرابط الخاص بموقع كتابنا "الامل الجديد "</a:t>
            </a:r>
            <a:endParaRPr lang="he-IL" sz="3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1219201" y="3273779"/>
            <a:ext cx="7258755" cy="959554"/>
          </a:xfrm>
        </p:spPr>
        <p:txBody>
          <a:bodyPr>
            <a:normAutofit/>
          </a:bodyPr>
          <a:lstStyle/>
          <a:p>
            <a:r>
              <a:rPr lang="en-US" sz="3600" b="1" dirty="0">
                <a:hlinkClick r:id="rId2"/>
              </a:rPr>
              <a:t>http://tahadyaml.com/?p=3275</a:t>
            </a:r>
            <a:endParaRPr lang="he-IL" sz="3600" b="1" dirty="0"/>
          </a:p>
        </p:txBody>
      </p:sp>
    </p:spTree>
    <p:extLst>
      <p:ext uri="{BB962C8B-B14F-4D97-AF65-F5344CB8AC3E}">
        <p14:creationId xmlns:p14="http://schemas.microsoft.com/office/powerpoint/2010/main" val="42369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الطلاب المشاركين في الزووم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الطالبات – البنات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ar-JO" sz="2000" b="1" dirty="0" err="1" smtClean="0"/>
              <a:t>ريتال</a:t>
            </a:r>
            <a:r>
              <a:rPr lang="ar-JO" sz="2000" b="1" dirty="0" smtClean="0"/>
              <a:t> السيد</a:t>
            </a:r>
          </a:p>
          <a:p>
            <a:r>
              <a:rPr lang="ar-JO" sz="2000" b="1" dirty="0" smtClean="0"/>
              <a:t>مريم السيد</a:t>
            </a:r>
          </a:p>
          <a:p>
            <a:r>
              <a:rPr lang="ar-JO" sz="2000" b="1" dirty="0" smtClean="0"/>
              <a:t>شهد السيد</a:t>
            </a:r>
          </a:p>
          <a:p>
            <a:r>
              <a:rPr lang="ar-JO" sz="2000" b="1" dirty="0" smtClean="0"/>
              <a:t>سونيا السيد</a:t>
            </a:r>
          </a:p>
          <a:p>
            <a:r>
              <a:rPr lang="ar-JO" sz="2000" b="1" dirty="0" smtClean="0"/>
              <a:t>ريماس السيد</a:t>
            </a:r>
          </a:p>
          <a:p>
            <a:r>
              <a:rPr lang="ar-JO" sz="2000" b="1" dirty="0" smtClean="0"/>
              <a:t>دنيا السيد</a:t>
            </a:r>
          </a:p>
          <a:p>
            <a:r>
              <a:rPr lang="ar-JO" sz="2000" b="1" dirty="0" smtClean="0"/>
              <a:t>ريم أبو شقرة </a:t>
            </a:r>
          </a:p>
          <a:p>
            <a:r>
              <a:rPr lang="ar-JO" sz="2000" b="1" dirty="0" err="1" smtClean="0"/>
              <a:t>عروبه</a:t>
            </a:r>
            <a:r>
              <a:rPr lang="ar-JO" sz="2000" b="1" dirty="0" smtClean="0"/>
              <a:t> أبو سبيت </a:t>
            </a:r>
          </a:p>
          <a:p>
            <a:r>
              <a:rPr lang="ar-JO" sz="2000" b="1" smtClean="0"/>
              <a:t>ساره السيد</a:t>
            </a:r>
            <a:endParaRPr lang="ar-JO" sz="2000" b="1" dirty="0" smtClean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الطلاب – الأولاد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JO" sz="2400" b="1" dirty="0" smtClean="0"/>
              <a:t>سنان السيد</a:t>
            </a:r>
          </a:p>
          <a:p>
            <a:pPr marL="0" indent="0">
              <a:buNone/>
            </a:pPr>
            <a:r>
              <a:rPr lang="ar-JO" sz="2400" b="1" dirty="0" smtClean="0"/>
              <a:t>ثابت السيد</a:t>
            </a:r>
          </a:p>
          <a:p>
            <a:pPr marL="0" indent="0">
              <a:buNone/>
            </a:pPr>
            <a:r>
              <a:rPr lang="ar-JO" sz="2400" b="1" dirty="0" smtClean="0"/>
              <a:t>ياسين السيد</a:t>
            </a:r>
            <a:endParaRPr lang="ar-JO" sz="2400" b="1" dirty="0" smtClean="0"/>
          </a:p>
        </p:txBody>
      </p:sp>
      <p:sp>
        <p:nvSpPr>
          <p:cNvPr id="7" name="לב 6"/>
          <p:cNvSpPr/>
          <p:nvPr/>
        </p:nvSpPr>
        <p:spPr>
          <a:xfrm>
            <a:off x="5224053" y="2361935"/>
            <a:ext cx="759853" cy="584729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00"/>
              </a:solidFill>
            </a:endParaRPr>
          </a:p>
        </p:txBody>
      </p:sp>
      <p:sp>
        <p:nvSpPr>
          <p:cNvPr id="8" name="לב 7"/>
          <p:cNvSpPr/>
          <p:nvPr/>
        </p:nvSpPr>
        <p:spPr>
          <a:xfrm>
            <a:off x="663183" y="2335386"/>
            <a:ext cx="746974" cy="576262"/>
          </a:xfrm>
          <a:prstGeom prst="heart">
            <a:avLst/>
          </a:prstGeom>
          <a:solidFill>
            <a:srgbClr val="D47F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7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هوية النص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عنوان النص : _____________</a:t>
            </a:r>
          </a:p>
          <a:p>
            <a:r>
              <a:rPr lang="ar-JO" dirty="0" smtClean="0"/>
              <a:t>عدد اسطر النص : _________________</a:t>
            </a:r>
          </a:p>
          <a:p>
            <a:r>
              <a:rPr lang="ar-JO" dirty="0" smtClean="0"/>
              <a:t>عدد الفقرات في النص : ____________</a:t>
            </a:r>
          </a:p>
          <a:p>
            <a:r>
              <a:rPr lang="ar-JO" dirty="0" smtClean="0"/>
              <a:t>نوع النص : __________________</a:t>
            </a:r>
          </a:p>
          <a:p>
            <a:r>
              <a:rPr lang="ar-JO" dirty="0" smtClean="0"/>
              <a:t>علامات الترقيم التي ذكرت في النص : ____________________</a:t>
            </a:r>
          </a:p>
          <a:p>
            <a:r>
              <a:rPr lang="ar-JO" dirty="0" smtClean="0"/>
              <a:t>الشخصية المركزية في النص : 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1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JO" sz="2700" dirty="0" smtClean="0"/>
              <a:t>اكتب الضمير المناسب – هذا     هذه   هاذان   هاتان    هؤلاء</a:t>
            </a: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_______________      النسر </a:t>
            </a:r>
          </a:p>
          <a:p>
            <a:r>
              <a:rPr lang="ar-JO" dirty="0" smtClean="0"/>
              <a:t>______________        العصفورتان </a:t>
            </a:r>
          </a:p>
          <a:p>
            <a:r>
              <a:rPr lang="ar-JO" dirty="0" smtClean="0"/>
              <a:t>______________        الملوك </a:t>
            </a:r>
          </a:p>
          <a:p>
            <a:r>
              <a:rPr lang="ar-JO" dirty="0" smtClean="0"/>
              <a:t>______________       القطة </a:t>
            </a:r>
          </a:p>
          <a:p>
            <a:r>
              <a:rPr lang="ar-JO" dirty="0" smtClean="0"/>
              <a:t>______________       السماء </a:t>
            </a:r>
          </a:p>
          <a:p>
            <a:r>
              <a:rPr lang="ar-JO" dirty="0" smtClean="0"/>
              <a:t>_____________        الفلاحان </a:t>
            </a:r>
          </a:p>
          <a:p>
            <a:r>
              <a:rPr lang="ar-JO" dirty="0" smtClean="0"/>
              <a:t>_____________        المعلمتان </a:t>
            </a:r>
          </a:p>
          <a:p>
            <a:r>
              <a:rPr lang="ar-JO" dirty="0" smtClean="0"/>
              <a:t>_____________        الطلاب 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908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ضع علامة الترقيم المناسبة في المكان المناسب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sz="2400" dirty="0" smtClean="0"/>
              <a:t>قال العصفور  _____ سوف ابلغ القط بقرارنا ___</a:t>
            </a:r>
          </a:p>
          <a:p>
            <a:r>
              <a:rPr lang="ar-JO" sz="2400" dirty="0" smtClean="0"/>
              <a:t>ذات صباح ____ افاق القط من نومه وانقض على العصافير ____</a:t>
            </a:r>
          </a:p>
          <a:p>
            <a:r>
              <a:rPr lang="ar-JO" sz="2400" dirty="0" smtClean="0"/>
              <a:t>لمن يوجد مخالب _____</a:t>
            </a:r>
          </a:p>
          <a:p>
            <a:r>
              <a:rPr lang="ar-JO" sz="2400" dirty="0" smtClean="0"/>
              <a:t>هل القط صادق _____</a:t>
            </a:r>
          </a:p>
          <a:p>
            <a:r>
              <a:rPr lang="ar-JO" sz="2400" dirty="0" smtClean="0"/>
              <a:t>ما اشرس القط ____</a:t>
            </a:r>
          </a:p>
          <a:p>
            <a:endParaRPr lang="ar-JO" dirty="0" smtClean="0"/>
          </a:p>
        </p:txBody>
      </p:sp>
    </p:spTree>
    <p:extLst>
      <p:ext uri="{BB962C8B-B14F-4D97-AF65-F5344CB8AC3E}">
        <p14:creationId xmlns:p14="http://schemas.microsoft.com/office/powerpoint/2010/main" val="7860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991673" y="2942424"/>
            <a:ext cx="10522994" cy="2115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ar-JO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ar-JO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            </a:t>
            </a:r>
            <a:r>
              <a:rPr lang="ar-JO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فعالية إعادة ترتيب احرف على </a:t>
            </a:r>
            <a:r>
              <a:rPr lang="en-US" sz="2800" b="1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wordwall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</a:t>
            </a: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en-US" sz="2800" b="1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en-US" sz="2800" b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://wordwall.net/ar/resource/10039558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/</a:t>
            </a:r>
            <a:r>
              <a:rPr lang="en-US" sz="2800" b="1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</a:t>
            </a:r>
            <a:r>
              <a:rPr lang="en-US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057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פיאה">
  <a:themeElements>
    <a:clrScheme name="פיאה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פיאה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פיאה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184</TotalTime>
  <Words>187</Words>
  <Application>Microsoft Office PowerPoint</Application>
  <PresentationFormat>מסך רחב</PresentationFormat>
  <Paragraphs>47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5" baseType="lpstr">
      <vt:lpstr>Arial</vt:lpstr>
      <vt:lpstr>Calibri</vt:lpstr>
      <vt:lpstr>Gisha</vt:lpstr>
      <vt:lpstr>Tahoma</vt:lpstr>
      <vt:lpstr>Trebuchet MS</vt:lpstr>
      <vt:lpstr>Wingdings 3</vt:lpstr>
      <vt:lpstr>פיאה</vt:lpstr>
      <vt:lpstr>     التعلم عن بعد في مدرسة البيان الابتدائية  </vt:lpstr>
      <vt:lpstr>درس محوسب باللغة العربية للصف الثاني ب 2021\2\3</vt:lpstr>
      <vt:lpstr>          عرض النص من خلال الرابط الخاص بموقع كتابنا "الامل الجديد "</vt:lpstr>
      <vt:lpstr>الطلاب المشاركين في الزووم </vt:lpstr>
      <vt:lpstr>هوية النص </vt:lpstr>
      <vt:lpstr>اكتب الضمير المناسب – هذا     هذه   هاذان   هاتان    هؤلاء     </vt:lpstr>
      <vt:lpstr>ضع علامة الترقيم المناسبة في المكان المناسب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محوسب باللغة العربية</dc:title>
  <dc:creator>User</dc:creator>
  <cp:lastModifiedBy>User</cp:lastModifiedBy>
  <cp:revision>92</cp:revision>
  <dcterms:created xsi:type="dcterms:W3CDTF">2021-01-12T10:31:52Z</dcterms:created>
  <dcterms:modified xsi:type="dcterms:W3CDTF">2021-02-03T07:51:14Z</dcterms:modified>
</cp:coreProperties>
</file>