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כותרת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16" name="מציין מיקום של תאריך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2" name="מציין מיקום של כותרת תחתונה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מציין מיקום של מספר שקופית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7" name="מציין מיקום תוכן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מציין מיקום של תאריך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19" name="מציין מיקום של כותרת תחתונה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מציין מיקום טקסט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9" name="מציין מיקום של תאריך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11" name="מציין מיקום של כותרת תחתונה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כותרת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כותרת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4" name="מציין מיקום תוכן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3" name="מציין מיקום תוכן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1" name="מציין מיקום של תאריך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מציין מיקום של מספר שקופית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כותרת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25" name="מציין מיקום טקסט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8" name="מציין מיקום תוכן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0" name="מציין מיקום של תאריך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מחבר ישר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כותרת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2" name="מציין מיקום של תאריך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21" name="מציין מיקום של כותרת תחתונה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24" name="מציין מיקום של כותרת תחתונה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חבר ישר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כותרת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6" name="מציין מיקום טקסט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4" name="מציין מיקום תוכן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מציין מיקום של תאריך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29" name="מציין מיקום של כותרת תחתונה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מציין מיקום של תמונה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מציין מיקום של מספר שקופית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כותרת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6" name="מציין מיקום טקסט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1" name="מציין מיקום של תאריך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03C08D-0792-4FC3-A8C4-9F2E2A11E060}" type="datetimeFigureOut">
              <a:rPr lang="en-US" smtClean="0"/>
              <a:pPr/>
              <a:t>10/20/2020</a:t>
            </a:fld>
            <a:endParaRPr lang="en-US"/>
          </a:p>
        </p:txBody>
      </p:sp>
      <p:sp>
        <p:nvSpPr>
          <p:cNvPr id="28" name="מציין מיקום של כותרת תחתונה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EC65F7-69D4-4FE5-A91A-5792A5370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מציין מיקום של כותרת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מחבר ישר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Fu8QTIpNUU" TargetMode="External"/><Relationship Id="rId2" Type="http://schemas.openxmlformats.org/officeDocument/2006/relationships/hyperlink" Target="http://www.youtube.com/watch?v=ZsE5f50aVWk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T64nM0WMC6Y" TargetMode="External"/><Relationship Id="rId4" Type="http://schemas.openxmlformats.org/officeDocument/2006/relationships/hyperlink" Target="https://www.youtube.com/watch?v=QLjbCI3PK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763688" y="548680"/>
            <a:ext cx="51331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JO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ar-JO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إ</a:t>
            </a:r>
            <a:r>
              <a:rPr lang="ar-JO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دارة الصراعات </a:t>
            </a:r>
            <a:endParaRPr lang="he-I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698" name="AutoShape 2" descr="data:image/jpeg;base64,/9j/4AAQSkZJRgABAQAAAQABAAD/2wCEAAkGBxQSEhUUExQVFhIXGBgYFxgYGRcUGBQaFxQXFxcXFxgYHCggGBolHBQUITEhJSkrLi4uFx8zODMsNygtLisBCgoKDg0OGhAQGywkHyQsLCwsLCwsLCwsLCwsLCwsLCwsLCwsLCwsLCwsLCwsLCwsLCwsLCwsLCwsLCwsLCwsLP/AABEIALoBDwMBEQACEQEDEQH/xAAcAAABBQEBAQAAAAAAAAAAAAAAAgMEBQYHAQj/xABJEAACAQMBBQYDBAYGBgsAAAABAgMABBEhBQYSMUEHEyJRYXEygZEUI0KxM1JigqHBQ1NyktHwFUSTwsPhCCQ0VGOisrPS0/H/xAAaAQEAAwEBAQAAAAAAAAAAAAAAAQIDBAUG/8QAMBEAAgIBBAEDAgYCAgMBAAAAAAECEQMEEiExQRNRYQUiFDJxkaGxgdEjwSRC4RX/2gAMAwEAAhEDEQA/AO40AUAUAUAUAUAUAUAUAUAUAUAUAUAUAUAUAUAUAUAUAUAUAUAUAUAUAUAUAUAUAUAUAUAUAUAUAUAUAUAUAUAUAUAUAUAUAUAUAUAUBD2ltWC3XinmjiXzkdUHy4jrQlJsx+0u1zZsWQskkxHSKNiPkz8Kn5Gll1ikykl7cLf8FrOT+00a/kTVdxrHTSZBl7cj+Gx0/an1+gi/nRyL/hH5Y2O2+X/ucf8Atm/+uo3FvwfyOxduRzh7HTzWfJ+hjH51O4o9I15Lix7arJjiSK4i9eFXX/yNn+FTuRm9PNGr2PvvYXRAhuoix5Ix7tz7I+CfpU2ZShKPaNDQqFAFAFAFAFAFAFAFAFAFAFAFAFAFAFAFAFAFAFAFAJ4x560AqgCgKneLeS2sY+8uZVQH4Rzdz5Ig1b5cutCYxcnSOSbwdpN/e5WxjNtB/WNw963zOifu5P7VZyyUenp/puSfLRznbGz51bvJyzs3OQsZCfdjr9ajemb5NJPEra4IKx1JRQ5HliqGzaOOx8IoqjkdKxI8MeeQqLKvHfCR4sOOdTuK+l7jLRVfcZSx88CDEOtDPZ7l3sHeu9syPs9xIqD8DHvI8DpwPkD93BqbMp6eMvB0rdztnBwt9Dw+csOWX3aM+ID2Le1W3HNPSSSuJ1HZO1obqMSW8qSoeqnOD5Ec1PodascjTTpk2hAUAUAUAUAUAUAUAUAUAUAUAUAUAUBC2ptWG2TjnlSJPN2C59BnmfQVDdFoxcnSMBtrtaTVbKFpT/WSZijHqF+NvY8PvWcsnsd+H6dkycvg59treq7uCe/uGI/q0Pdxj04VPi/eJrOUmz08WjxYvFszt1Fk5xVbOmUPtL7c/fK4sZkJkke2yBJGxLjg5FkBzwsBqMYzjFXhJ2edqdLGULSpm+317W448w7P4Z5say84osjp/WN/AdcnIrdyo8rDp5ZHRyVpJbiYyzO00zc3fXHoByAHkNB0FYTyHvaLRJSRp7MsAOM5PSua+T6DYkqRVb03egXOnlWsE2edrckYw2mctBkVseXiVk1BWTZ3wx8HRtwtl3EXAkmzElhnZSZZVXiRCOeTnw41wQOdawteDzdW8Mk5LJTXgN+NmWEO0Yo2QwQCMtN3QPiJ4uAKoGh8PMedTOtxpop556ZyTt3wVWzNjWEl3bIbj7l1MkwdgoVvwQBwB4uWT6etVSjfBfNPULFKThz0q/sV2iblNayNPDGBZHgClXL8JIA8QbUAty5iplGnwc2kzrItsn9xiJLcg4YEHnggqceeD0qtnZ6e7obYHlU3ZRxa4Q20Z9hVjPYyTsvaM9pIJbeVo5B1U8x5MDow9CCKi6ZlkxJqmdl3I7Wo5ysN6FhmOiyDSKQ+uf0be5x6jlWikebl07hyujp4NWOYKAKAKAKAKAKAKAKAKAKAKAz+82+VpYD7+Ud5jIiXxyN5eEch6tgetQ3ReGOUujlG8fbFczZW1RbdP12xJKfr4E+je9V3X0dmPSLuRhJNql3MkxeaU/idi5+p6elZyTZ6GKePF0hX2uSTRRgelVpLs6VPJkdRRPstkt8Tn61SWT2OzDpHdyIu0rgE4HSoijPUZUnSK8vxadOtaI4t27hi7eHoBgfn71EmXw4vETR2ECxrxNzrCTPcw4lGI/HdA8TdAKKJM8qSMltK4LtXXBUfOanJunQu1SokzXBAsI0HWsmezhgq5L2w3mvYwFjuZQBjALcYA6DDg1O9ozl9O083coIh7X2rNdPxzyF3A4QcAYAPIBQPM0cm+zXDpMeGO3GqRJ3cvrWAu1za/aG07sFsIvnxKdD761KaXaObWaXNkSWOW1eTYWm2k2iry3s6W1vbkGK3iYKxZRlXORl8aBQBjPStFLd2eRm0ktNJQxR3Sl22XGxboX9pLNtOCL7Kme6lccMjKCfFgfCeQypGTnAq0Xa+448+P0Myhgk93lHG75E7x+5DCLiPdhtW4c+Hi9cVjavg9pQkord35GbiBk0ZWU4zhgVOPMAgaVPJm1uXBGePSpM5RGHjqyOeUTovZr2jtZlba7Yta8kc+JoPIebR+nNemmlXTOLPp7+6PZ3iGVXUMpDKwBBBBDAjIII5irnni6AKAKAKAKAKAKAKAKA572t74vZwrBbMBdS9RgmKPXL+jE6D949KrKVHTp8EsjuuDhcezZZSWYksxyzEkliepJ1J9TWTmj2Mehm0WMGwQur61R5L6OyGgUfzEnuoF5qKrcjb08EeyRBtGJeSgetRTZpHNiXQraW104Dwc6KJM9VHbwZJ5dSa2rg8WeS3Z6jaVFExl7Fvs9VRe8b5Cs5XZ6mmjGMd8gF0ZW0quyjaOq3uoknaR4Iwvnzq0TPUOkZv8db+DxXzOi0tlrJntaWKRa7OwjqzxrIgOSjFlDD+0hBH+dDVU6O+WKUoNRltfubOQW93CywIDICzxQju4ZYyQMounBcx+HPSQY65rTiS4PJ/8jS5FLI+OnLlxfy/MX/DMvJsaXNvkLm4wYwNecnAAw8+LpVK6+T046mElka/9O/2vgXvDCjTTSQiMRByAieHu1Vu7Q8JxkNgHK5+LXFTLl8Gelk4wjDJe6u358vn465KloGwG4Tg8jg4OOeDyNVOjhtpMlXO2biSFIHlZoY8cKHAAxyzgZOOmc1Lk2qOeOkxY8jyKKt+S73N2fYgG5vZx92wKQA+JyuoJHNhnkB5amrwS7Z5+v8AxDmsWGPfnwdBLx7Tt5ZNoWy29susMruFkC/rcvB064PkeuvfLPDnjlpsijhlul5S6OQbV2JwtK9v3k9ojYE/AQvIZycY0JxnlWLi1yj2YzTSWSlJ+CjeOllZ4yO6VezmlGjfdl+/5snFvcNm0Y6E/wCrsTzH/hknUdOY65umcGowbvuXZ39WyMjUGrnnntAFAFAFAFAFAFAUG++2JbS1aWGPjfIGcZWIHOZGHUD+YzpmqybStHVo8MM2VQm6X9/BxSRVkcyyuXkY5ZmOSx/z0Gg6Vxyk2fYY8OLHGkiHtDa6xjCCrRhZTNqVBcFFPtZn61oopHlz1bkRXnJ61ajF5JDJnIpRR5WuxaTZpRMMtjcooRJHgOKEJ9IsJg7hVRHYDyUkfUCs7S7Z1ZcrklCJfbF2YyDLIwPqKxlki3wz0dIscY8sh7aky2PKtIe5XUSTZQTaHNao8jJUXZc7OlibHExFZyTR7GlzY3Hvku47RXHhc1mem52Q7+GaJGwQyEqTkDIK5wVPNeZ5fyrRexxZ1NPeua8fqXOxt+w5j+0QI4iJKlMpKjMSWkVs4cksWIYY4tdKu5V2jz4Yo5YyWKTjJ9p8ppdL/HSrmjQT7EtP9FSNAge4HAwcZeR07xDx8GSYxwEhhgAFWHLUztWzgiGsz/jYrJKo8quknT4vzz17qilHCJIYZQXhtIHeRSxXxyAyFcqcj7yWGP3Wq/8AR33LbLJjdSySST+Fx/SbM8qA6k69Ryqh6de4YUctDnIxqR1ois0qo1ezt5IbrKbWMsijHdFCVVcc+JI8ZY/ra/KtVNPiR4uX6fmwtS0iS977/k3O7F+8nClvZLDs0BsvKeAyAg+JU14gepPPPOrxd+ODxNXiUHeTJuyey8HKt+7G0iuW+xvxQkZONUjbOqq/Jh+XKs5JXweppZZJ4/8Al4ZlZl10omVywafBGYehq9mD4O39iO9XfRNZyNmSEcURPNos44f3CQPZl8qvFnl6rGoy3LydRqxyhQBQBQBQBQELam1oLZeOeWOJPN2C59BnmfQUJSb6MDtftjtFJS2ilum88d1H82ccWPXhxVXJI3xabJkf2nLrqB7mZpUjS2jbXukLOqnrgnGPYaeWKwlKJ9DpdLqKW+Q3ebKVR4iSaopnRl0yS5ZAe3QcgP4VbczD0oeCFLp0xUrns5pxSIz61azmlTC2t3dgkalnPIKMk1MmkrZir8G12RuMxANy3AOqjmPdv8PrXn5dclxFHRBPySdoSWdiMhELeoDsT6E5rGHr5vJMpwj2UMu+8rnwKEXoBz/hXWtFFdtlceVSZKttsXB1wT9aPTY0dqg5cpEy1u47kmKZMSY0P8ww/KueeOWHmDtGcrTozO3bTuJChzg6jPPngj1wa7sM/UVmEpVxIr7STBrSSsrgm1Lg1uxJMc6wkqPo9NJyiStrXI4CKJ8mmf7YMycHxVtI8LC2p8FvZXLRsHjZkcahlJUj2IrPo9yKWWO2atfJYJtHKzh8l5mVywxqVZmZWHkxYNp1RdKm+y7wpSg49RTVfr7fK/pjWzrUzzJEGVWkYIpYkKCThQcAnUkDl1qErdGuWaxY5ZH454JSbPPf9yMcfed0TzGePgJHUjOtEuaK+tH0vV8Vf8WRr7hBYKwdQxAYaBsHHEB5Hn7GnTLxm5QUpKm117Gv3P2nDdwmxvJXB/oWMhCYAGIyuQDjHJs5Glawaapnzv1HTzwT9fCv1/2b8bWWHKXDQPoFWC3jeZz0yQMnBGNMADzNa2eG8cpO43+rdHCd5dizWsn3sDRLIztEGKk8HFkDwkgEBlGKxcWj2ceeEopJ212ULmpTKSbstNz9rmyvYLjPhVwH9Y28L++FJPuBV1I5s2Jyg7PqgGtDyD2gCgCgIe19qw2sTTTyLHEvNmP0AHMk9ANTQlJvhHF97e2WaQmOxXuo+XeuA0jeqqcqg98n2qrZ049P5kcxvLmSaQvLI8kh5u5LsfmenpVWzrhBJ10iztLlIxhRp1PnWMk2erhy44Komi2dfrjGazcT0ceWLRYSxK41wRVVwaNJqig2jsbGqE1opHHm09cxKeR8aOvzq/6HE5c1JD9jsj7S4SPRj1PJQOZPpVZzUFbKTxQatGnmvodmRcESh5Tzk04n9fJVrgismplfSOetkbMhfb0XE34sa8h/zrujpccV0ZLLKS4Kqa2klPExyfXnW6ajwkQ9NPJ9xa7u2SDLOQAOeTjFUnJvo9D6fixwW6Zey7wWyDCkt/ZU/maosbfZ1z+oYI9EHYjG4uONVIjQ5Zj000GnU1nqWoQp+Tz5aj1ZcLgh763QeVQv4Qc+nEcgfQD61Ojg4w5OTUS5pELZVmW6VvOSOnR6dydmv2XYldTWLbZ9Dix7EV28FyoOBVopHLrc1KiltV1zVzzcEXdlnFWbPcwIkRrnSh1pF/u/tUwRSiN1jnRkljYhR3nD4JIW4viGGDBfNDjWrxdLg4NZp1lyQ3JuLTi/jypL+rEWMyzXFw2e7nmD9yDkr3kzeNeIciQzqpI5sCcYqL5KZoyxYoRauMa3e9Lrj+WvgmHdK4kk7lIgxSGNzIcW4XvEUrkH9IF4HXIGSeLJ5Cp2NnJ/+hjhHe5PmT476f8AF2n/AEYxyCPQ1Q7JZDsW7m1p72wX7LdQQ3SeGRDEqqoHLAycDGDxYI56CulNtcM+Y1GOOLM98W4/qVm/19anZ3c3dzDcbRQeB4QOLi4uvD8KkaNnAOOXKj65KYdyyNwVROQFqpR6W6xthkGlFPHJ9Ndm+1Dc7NtZCcsIwjHqWiJjJPvw5+dao8TJHbJo0tSUCgIO3NrRWkEk8zcMcYyfM9AoHViSAB5kUJSbdI+Y98N6Z9pTGWUkICe6iB8ES/zY9W6+gwBRs9CGHauCnWHTNVs6o4nQ6sNVs1WKwa2pYeD2BGdeVOCVLJB0WFjtp0OvKqvGdGLWyjxIvrXbKPodKycGj0sephMbv7FZBkYqVOimfTxyK0K3Ot+6klDc3ThXlg6+Z+Vc+tuUFR5MsUsb5MzvU7rcur5xnK58saYrq0u141X+Tjy5mnRDhII0TJ862ZeNNcIUZMaYDH3Ix9OdCXNr5GktnlOEUs36oyxo5RirkYS3T5Rq9k7oMo47xgi4yEB8be55CuLNrF1j5ZvijJfmF3e34VUxQcIVToMYGfPX4jWePTTk92Q1hPG+Loz8dgZXzrrqT513OW1F46dZJcGq2Zs9Y11rK0z3MOL0o0hG0trqoIXnTspmzLGvkyssnG1bJUjxZTeWVslW8dVbO7BjJ8KjrVD2ccaQ4V10qDVM8Mh5YGlCjkMs2eVSc8pKXSLPYu9E9oOGMqU8QKsDqrgB1DAhkB4VPhI1GatGTR5eq0uPLK5d/BK3p2/aT2sMdtbLbyK+ZQFXxAJhT3gGXGSeeDpy61Z7WuEcWLFmhkk5y3Lx+/sY9jRGrmxDL5DShRpvkQwxU8mTVM9xUolpHcuwScmwlQ8kuGA9mjjb8yfrWkejydUqyHS6scwUBwntv3mM84soz93DhpMfilI0HqFU/Vj5VVs79Lhtbmc4iiIrJs9KGKiSq454qp0qKXA8IcCos6Fp+LFCOos1jhFdx6Usv+Fvk8MAOlTuKvSRkqGTZkcjVrMJ6CUfyjsF46HUHHp/hVWkZxy5cbJi7YT1Bqjx2qLS1OOaqRJl2xBOvBcKGA+FtQV9mHT3rnWDJjd42efkhFsRHZWXMTHHkSh/nV/VzJ/lEZwiqPIbWxjyTIZGOuCRj2wtVc9RPhKhBK3Qkb3xwMEgiVF6sABz6+tQtHOS3TlyZTzRhLbReQTd6fGcltQx5EHrXDNbGbJ2il3g3V708UeEk6g5Cv68tD69a6dPrtq2zOfNplJ7o8GWZp7digchl5gNxDl9K9SMozVoxjPNj4Uhwbdn6uT7gf4U2JnRH6jnh5sbmuy+p0olRGXVSycslWQGOetRI6tNta+SxjwKzZ7OBJIdDVB2LJxQ53x5VAU3Z46HroKkNOQ1w45UMpY9vKGHFDhyO3Yy+lSjlk6GmBNaWY1uYgrjrUFWqE5zUozTtinGKktOkd07B4eHZ7t+vcOfoka/7prSPR4+rf8AyHR6scxV70bYWztJrhuUaEgfrNyRfmxUfOjLRjuaR8qPMzs0jtxSOxZj5sxyxPuSazZ7MFXCJMIJrOSOzFGUiRHGOvOs2dmLGumOgUOqn0OYoaxiLTyzgUN1dD/drj/nUE0khqXHT/lQo3fR61vheI9eVRZSWNJWysubTi15GtYs8rUaZS5SIP2OTyq6kjznpsyZIh2KTqRrUOdG2L6dKXLJEewiKbzoj9OaY1tjZAWISjocN7HkfrSEr4Of6joVCCmi03V2qgRYmJD5PCT8OvIZ6a1w6zTylLejlw5LVM05UyA8Zxj5D2//AGvMuujoKnaGwI5DxMp4ujAlc+46114tXKPHgpLEpcmbu7FIzwn4h/nNenHJvVo09HFt+SG0ArTcYPEkNoDxaVJnFVO4llBJmsmj1sOW0Sgaqd0LHUbHKh1RY4JCdD8vKhrVobfljrUGc1wR3FWs4MkSPIKsjimhh/SrI5pfAll+ZoQ+hJIpRVNUJLVKRF2fRXY3BwbKgz+Iyt9ZnA/gBWkejyNQ7yM21WMDk/8A0gNqlYLe2B/Su0jf2YgAAf3pAf3KhnTpo3KzikYqjPSiTIjVGdkG0SVbWsjrhJ9jwodkXbHBQ6YClbGdKF3b4HIgOv0/nQkVKQMDTBqrszclEeuZFZRqNKJe5WU4NEM4yB0pyZXFlhbhepFEbKUaJaMgHMVJFqyJeXmOWKURLIo9jCXkbI6P+IEfwqY2mc+XLiyY3FvvgyVkjRyAEZCn5aHQ1vN2j5fBjlDK0+rN7/pUeE5BbTJ05+grx56Vqz1c2LZyuiw+0d57+dccouLMk0ym27soSL5OPhb+XtXbptRUqZlkjfRjhxcRRhhgcEV6tqrRljk5PaTZbbgT1qqkds8HpQsroZSpyPpV+0ebDLKErLm0uA2o+YrOSPoNLqVImxpnX+FUPTgrVnsgweWlSWToQWoUnJDL0OWbTI8gzUo4ciIslaI4Z8DBNWMG2hINSVsHbAzQtao+q9zbAwWNrERhkhjDD9rgBb+JNXXR483cmy5qSpwn/pAKftlufw9wce/eHP5rVJdnZpVw2c0hNVfR6MPkmR4xWZ2Qqh2M1Vo3xvgfU1B2Y3Q6podMZIcCDGc+9DW/J4qE64oT8jcyZFEYZ4epGismVwfMVokmeDljmg6GxO46Gp2oyWbKj37S586bUW/EZGefaH9amkR6uUC0h86cC8z7GSGz5UOfbPzwLU45nNRTLKl2z17r1ptT7LyzWX+wNuBvA3xdP2vb1rz9Tpq+5dGcMqbo1MbCRfWvM5gzoKHbmyCx41HjXr5jyP8AjXoabU+GVrbLcZ6a44hg6EaYPSvQj7nRkzqcaZVtzrVHkz7FRSFTkUastiyShK0y6s7xWHkf86ispRo+i0mthOPPZKjYHnmqndCd9hNzOKEZOXwMtVkzCSVkWepR5ud0+CK7fWrUckmhlzmrmMmmJoVRpOzvYP26/hiIzGp72Xy4IyDg/wBpuFf3qlIxz5NsHXk+oaueaFAcz7ddh97aJcqMtbt4sf1cmFb6MEPtmqyXk6dLOp17nDFIrNnqppD6nPTSoo3jySVfSs2dkJraOIaUbQdjyY+dQdsEqHYkPPGR61BpFD7NjmNPT1oTY13ROSOXOgojsuakwnhUhruKncc/4VHqwVayy0nwL+xkc6hsLRp9jZjFNxnLDGPBHuIM0TOLLgTKuWLBwc1qnZ5OTG4ypnjEchUiTSEgkEEHBHIijSfDMqbdmr2FtbiwrHEg5/tetebqdPxa6OzFk8GrXEnUZryacWdDZk95tjliWQfedR+tj+detpNRa2yObNFvmJkkf616Rx7rF0JPUJB0ODQ0hKSdot7a8yMNz/Ospqj3dPrnKNTJIaqHYsiYiRqmjDLKyJI+OdXijz5yRGeQ+VXOWU7GjVqM+UBNQybO/diO7n2ezNw4xLc4YekS57sfvZLezL5VaPR52pnulS8HR6sc4UAxe2iTRvFIOKN1KMD1Vhgj6GgTp2fLO8Ox2srqW3fJKNox/Gh1R/mpHzyOlZM9nDNSimQo31qtHVjlyPKaq0bp2PoarZ1YyTEOvlUHdD3JCSlulQdKkyStkzIXLoAM5XiwwwUGgPxZ4wdM6A8sVNcWYb1v2tP9uPP+vIwWKjHToag3+CMakdC45sUIcl0ehR1P0oWR47YHPX11oUk/ZniJxak0K+nfLGCtDmnBPojXVrxjTn0qVI4tTo3kjx2U7Ag4POt0eBOLUqYpMUNIUlYlWIORoRqD5Uox82avd/axfwn9J+fqBXl6rT1z4O3FO+zT8KyKNPHj615ybi+DWjG7xbFOS6DD/iUfi9ff869jTahNKLOPNiv7omcR813GClZJt4c+1Uk6OvDjssFjFZXZ6UccaDJHtRDc4A0lWREsifJDlarI45PkaMlXMpTEg1JRMvtxt3jf3kUH9H8cp8o1I4vYnIUHzYVCVmWSe2Nn1NGgUAAAAAAAaAAaACtDzRVAFAFAc07ad1PtEAu4lzNADxgc3izk+5Q5b2LVWSOnTZdr2vpnClaqHqJkiNqo0bwkSo2qlHbjkS44HKlwjlF+JgrFV92AwKUzrhkinTfIuGTUAnCkjJxkgZ1P0zVTpbdOuzf7zxWk1lEmz5Fcwu8jRsxErgoS7BXwWbwg4A5ZxWskmvtPD0uXUYtTLJqk1uSV1x8criii2runKt4bdM8PBxrI4KLIqxLJIy6eLBJGBnpnzqHDmjtx/UoSw+rLu6peLdIz9hZvOSI1yVRpG6cKIMsx9hVUmzpzamONXJ+a/wAsQsGYzIHj0ySnFhx4lUHhI1zxg+HOgbOMUoo86UtrT/XwWr7Hj4uESMvd2q3ExYa8bKjd0gGMfpY1GepPtU0jnx6qbVtdy2qvbnl/syqTTpkVU9RbYi3Hy/KhMuxnhoV20eFaFdhA2nZ58Q+Icx5irwZ5H1HRwf3w7KrHTmfrWl12eLfBd7P3Ymkwz/dJ+1qx9l/xxXJl1mOHHbLwwykajZux4oBxIMnGsjHX1x0X5V5uXUTyun0dUccYcnq3cbaxuG1xkVX05L8yJTT6HbqRZB+10Pn6e9TBSTKyVGA3gjRHypAcnxKP/V6H0r2sDlt5PPyuKlwKsn0qJHo6eVolZqh1JtAxyKlCTtEfUHTUVezmpp/AzJrV0Yy5GXFWM2mjwCrFD6D7FN2vs1n9ocffXOH9ViH6MfPJb94eVSjhzz3SrwjotSYBQBQBQHhFAfPXajuMbGUzwr/1ORtMf0DH8B8lJ+E/LoM5tUenp8ymtr7MMj1B1RkTLRWdlRFLOxAVQMliTgAVWjojk2q2df3Yi/0NA52hOoWUeG0UCRs8ifUkaHHh8zVo/auTh1GR6ya9JcryZm43dF6k93YR91bR5zHIcMWUcT93jKhcEaZ5gjSqOO77keri1v4fbhzO5Pyv+zM7M2l3ThgqsRwnUsrLhg2UZGDITjGR0Jqi4OvPU1tbr/6vKfZMg3hlReGN3DMW4mdw/CW41zEX/RZRyrHJJ8xUps5cmLG3ckq+OP3rvnlewvYu1YrGTj/7Q5R42VWMcQVxwsOMqWc48lAHm1XvaZZ92eNdLv3dr+izEmzHgjhMzxKJu+J7ppCUdFBgkdcEuvjUOARgDzxUcUYp6lTc0r4ruv8ANFXLdmS3uJtDJNcDvADkxxjMgGOfAzsoB5fcgVVrizpx/bkjHxFcfL6f8f2I3a2RNdzJHCnEQVLEgFUXiGWYMcEc/D15UjFtnVqNZHFjbm/0Hd4oyk8ycACwu0bFFKqcSMFdhkhc5AA0HLFRLhm2lz3ji2/zc8v46/wVnFUHZYB/ahDnQ9tOxaCV4pMcaaMAeIBsAkZ5EjODjqDUteDnxzx5oKa6ZYbvxQFSFQJPzJOpceaE/D7CuLV+qub4PH1GBY5troj7y7YltlHCmeLlIdQPTHn71npdNjy8tnJmzSh0Q7XaCXtu0cr9266k54Qf2vIjzFbPDLT5N0VaKLJ6sKZmrSVoXPC4OpGnwt613yjvXJljbiyZLPO40YgHy8NUjCETq9HJkVorJtmsupGhrZTs5cminjdtEyzXArOZ1YFtRMDVmdl8CGfHOi5M91PkBOOlW2hZU+iNcHWtEc2XnlDHFmrGCfJotxt3ft17DB/R/HL6Rpgt/e0X3apXJXNLZGz6kRQAABgDQAaAAdBVzzBVAFAFAFAFAM3dqkqNHIoeNgQysMhgeYINCU65Rwbf/swlsy01oGlteZQZaSEfm6Dz5jrnnWbVHdi1CfEjnsMxBBViCDkEHGCOoI5VB2qXgnpe8Uokm4ptVL8bsTIAfhLkkgY0+dVo0VbajwdGTaz7ZjNvDcW9hEmFS2OQZRgalxjKjlwgdNas+eOjjVaeW5pyfuWm0dnW86wbJtws00XAZ7hQi9wikcZz+JyDjh15661NLoQzTjKWefnpGT3h3EkW6aCxf7VwoHcBow8WuOF9QuT0689KjZybQ11xuaoyd7ZSQvwTI8T/AKsilSfbPMeoqtHVDIp8pkYNrUEqTvgdWUD096g2hlRabA3juLN2a2k4S2OLwqwYDOAQwPmeWKlNrozywhmVTV0a/YXad3ckjy2kTNNw968bNGX4cgEo3EpOp8qsp14OTJod6SjNqur/AN9nu8d/s3aAQ25js5gWLCWMxrLnGOKSHKjkdTrrVZbZdcM30stTp7U7nH4d1+iY7tzdod/HcJFH9gEUcsrQsrxfdoWkUYOSGKFQxGpbzo482ujTTa9ejLHKT320r756MPPcGR2dvidi7epYkn+JNZ35PYgkkorpcfsMM2uQcEciOYPmKlc99GGdRmqY7tHeZjC0Twq7MuOInw/2uH9b51jDRqOTemeDqd0VtaMxanoa7JGGG1wLZNaIvX3WXFpfIAAc/SspQZ7Gm1eKKSZPuLuF0xxL+VUSkmduTPp8sHGyh0VsZyOhrbmjwrUZVZJWsjeI3cjTNWh2RlSSIjacq2o4nfgQxPnSijcqEA1Yy5s+guw/dzuLM3Lj725wVzzES54P7xLN7FfKkUc+ee517HSqsYBQBQBQBQBQBQBQHPt9Oyy3vOKWDFvcHUkD7uQ/toOR/aHzzVHH2N8eeUODi28G7FzYtw3MRUZwHHijb2cfkcGq34PQxZYzKrT0/wA9aho6N1cCtQdND5gkflUIrLk3W629cFhYslqrf6SnbhZ3UBIxxYUhjoVAOceZJNWujly4nOdy/KjUb+7zC1sY7KR4728kj+8dgpWMHPjwoxxdF66ZPrZukZYMTlPcuEjj6yY/zzrOj1FOnSN5YdmM9xaxXEVxBiVQwV+JMcX4ePByenKrbL5OTJrVucWuim2juXf20iRPAzu4Yp3X3oYLji5csZHPHOmxmmPVwceyhNtKOMmKTCEiQ8DYjI5hzjwn3qKL+svcbW4xgnkevLPsetRRrDOOjaDYA4yFHFwjPIN8QHoeo5Gootvt2i021se5tFiNxHwCVeJDkMCNDgkHQ4I09aOJOPXKXT6KsXHFRIv6+5jFxhtKsjnztTXJGjGKNnNBUex86kmPZLS3zrVXI64YN3J5JbUUhPT0N/ZqbjJ4HR6jEaHl51Vqy0LTpiro8h86nGWzO+Bhkq6OfbQ0wqxlJFxuZsA315Fbj4WOZCPwxrq59DjQerCiRjklsjZ9WQxBFCqAFUAADkABgAfKrnni6AKAKAKAKAKAKAKAKARNCrqVdQynQhgCD6EHnQGD2/2S2NxkxBrZ/OL4D7xtpj+ziq7V4N4aicTn22uyK/hyYTHcqP1T3T/3HOPoxqHFnXDWRf5jFbRsJbduGeKSJvKRWTPsSMN8qqdUcsJdMjKB0qrRdD9hMsciO8YlRSC0ZJUOP1SRqKURJOuDY7c38ivGs4nt+4soJEZ40IfiC4ACjAHCBkY9TV20ckcDgpO7bNCN7YL3akd2L1bW2tVCqkmVa4D5MoC5xg4Ua5PhBxU3bMHjcce2rbPd5u0y0hW4XZytJNcNxSSMGESt3ax8Sq+rHhUaAAdTmpb9iIYJNrd4Lrsu2glzs2PvRHLNauyoG4FYcI+7OT8PhbHF6URXPFxm/kh7d27BZxXj3P2SS7uQAttCFkCAKVHevgFueSxA5YAoyYRlJpK6RG7Md7Z2hZ7y4t1srVAniAErEKOHryAxrjU6UT9yc+JKX2+Tle8e0Vnup5o14EkkZlXGMAnTQcicZPqTVTshcIJFbx0JchLNU0Uk/YIzUFo/JKWcCq0dUctIWlx51VxLxz2+RbTDNKLyypvgVgGhbiRHljII1yBy9KlHPljJPkWVGORzQtScbIkhzVkcs+Wd17C92+5tmu3H3lxonmIlOh/ebJ9gtXiedqJ3KvY6hVjnCgCgCgCgCgCgCgCgCgCgCgCgG54VcFXUMp5hgGB9waAzO0ezrZs2rWqIfOLih/hGQD8xUbUaxz5I9MzV92LWrZMVxPH6NwSKPbwg/U1G02jrJrsz972J3A/RXUL/ANtHi/IvUbTVayPlFFedlG005RRyf2JU/wCJw02sstTjfZTXe5G0I/is5/3V7z/281NF1mxvyVFzsiZP0lvMuP1onX81qpO6L8oh5A00H8KDhBkelC3gVUkPngTioK0GKAAKEjgoX4QFtKEWJzTgi2erKahousjRIjudNRUUbwzqqkKMvUcqqHOuibu3sJr27it1/pG8RH4EGrt8lBx64rRHLnexOR9U2tusaKiAKiKFUDkAowAPkK0PIHaAKAKAKAKAKAKAKAKAKAKAKAKAKAKAKAKAKAKAKAbkt1b4lU+4B/OgsgzbAtX+K2gb3ijP5ihO5+5DfcrZ5/1G1+UMY/JaikW9SXuR5Oz/AGaedlB8l4fyptRPqz9yM/Zjss/6ovyeUfk9KQ9afuR37J9ln/V2HtNP/wDOm1E+tP3GX7IdmHlHKPaWT+ZNRtRPrz9xiTsa2ceRuF9pP8VNNqJ/ETI0nYlYnlNdD96M/wDDptJ/EzGG7D7Xpc3A/wBkf9ym0fiZjD9hsPS7l+aIf8KbSfxMhtuxEdL1sesIP+/UbC61skqNP2fdnabMkllMvfSOoVTwcHdrnLAeI54iF/uirJUY5c8snZuKkxCgCgCgCgCgCgCgCgCgCgCgCgCgCgCgCgCgCgCgCgCgCgCgCgCgCgCgCgCgCgCgCgCgCgCgCgCgCgC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תמונה 5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852936"/>
            <a:ext cx="2952328" cy="2366367"/>
          </a:xfrm>
          <a:prstGeom prst="rect">
            <a:avLst/>
          </a:prstGeom>
        </p:spPr>
      </p:pic>
      <p:pic>
        <p:nvPicPr>
          <p:cNvPr id="7" name="תמונה 6" descr="הורד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924944"/>
            <a:ext cx="285710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90" y="1714500"/>
            <a:ext cx="5544616" cy="4464496"/>
          </a:xfrm>
          <a:prstGeom prst="rect">
            <a:avLst/>
          </a:prstGeom>
        </p:spPr>
      </p:pic>
      <p:sp>
        <p:nvSpPr>
          <p:cNvPr id="7" name="מלבן 6"/>
          <p:cNvSpPr/>
          <p:nvPr/>
        </p:nvSpPr>
        <p:spPr>
          <a:xfrm>
            <a:off x="3779912" y="3356992"/>
            <a:ext cx="201622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JO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اليد السعيدة </a:t>
            </a:r>
            <a:endParaRPr lang="he-IL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392" y="2518792"/>
            <a:ext cx="1744980" cy="1676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99688"/>
            <a:ext cx="1760220" cy="16611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816" y="399688"/>
            <a:ext cx="1714500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2103120" cy="13944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18988"/>
            <a:ext cx="1676400" cy="16152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מלבן 12"/>
          <p:cNvSpPr/>
          <p:nvPr/>
        </p:nvSpPr>
        <p:spPr>
          <a:xfrm>
            <a:off x="683568" y="5493568"/>
            <a:ext cx="787780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27584" y="5805264"/>
            <a:ext cx="773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b="1" dirty="0" smtClean="0"/>
              <a:t>شاهد الصور التي امامك وحاول كتابة حلول لهذه الصراعات 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819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620064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4000" b="1" dirty="0" smtClean="0"/>
              <a:t>أتمنى لكم عملا ممتعا </a:t>
            </a:r>
          </a:p>
          <a:p>
            <a:pPr algn="ctr"/>
            <a:endParaRPr lang="ar-JO" sz="4000" b="1" dirty="0"/>
          </a:p>
          <a:p>
            <a:pPr algn="ctr"/>
            <a:r>
              <a:rPr lang="ar-JO" sz="4000" b="1" dirty="0" smtClean="0"/>
              <a:t>غزاله دغش </a:t>
            </a:r>
          </a:p>
          <a:p>
            <a:pPr algn="ctr"/>
            <a:r>
              <a:rPr lang="ar-JO" sz="4000" b="1" dirty="0" smtClean="0"/>
              <a:t>مرشدة مفتاح القلب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414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הורד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060848"/>
            <a:ext cx="6840760" cy="433473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מלבן 2"/>
          <p:cNvSpPr/>
          <p:nvPr/>
        </p:nvSpPr>
        <p:spPr>
          <a:xfrm>
            <a:off x="251520" y="1268760"/>
            <a:ext cx="85956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شاهد الصورة وأجب عن الاسئلة التي تليها  </a:t>
            </a:r>
            <a:endParaRPr lang="he-IL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2588472" y="260648"/>
            <a:ext cx="36407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فعالية رقم 1 </a:t>
            </a:r>
            <a:endParaRPr lang="he-IL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556792"/>
            <a:ext cx="84249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3600" dirty="0" smtClean="0"/>
              <a:t>1</a:t>
            </a:r>
            <a:r>
              <a:rPr lang="ar-JO" sz="3200" b="1" dirty="0" smtClean="0"/>
              <a:t>- ما هو الصراع حسب </a:t>
            </a:r>
            <a:r>
              <a:rPr lang="ar-JO" sz="3200" b="1" dirty="0" err="1" smtClean="0"/>
              <a:t>تصورك ؟</a:t>
            </a:r>
            <a:r>
              <a:rPr lang="ar-JO" sz="3200" b="1" dirty="0" smtClean="0"/>
              <a:t> </a:t>
            </a:r>
          </a:p>
          <a:p>
            <a:pPr algn="r"/>
            <a:endParaRPr lang="ar-JO" sz="3200" b="1" dirty="0"/>
          </a:p>
          <a:p>
            <a:pPr algn="r"/>
            <a:r>
              <a:rPr lang="ar-JO" sz="3200" b="1" dirty="0" smtClean="0"/>
              <a:t>2- من هي الأطراف المشتركة في </a:t>
            </a:r>
            <a:r>
              <a:rPr lang="ar-JO" sz="3200" b="1" dirty="0" err="1" smtClean="0"/>
              <a:t>الصراع ؟</a:t>
            </a:r>
            <a:r>
              <a:rPr lang="ar-JO" sz="3200" b="1" dirty="0" smtClean="0"/>
              <a:t> </a:t>
            </a:r>
          </a:p>
          <a:p>
            <a:pPr algn="r"/>
            <a:endParaRPr lang="ar-JO" sz="3200" b="1" dirty="0"/>
          </a:p>
          <a:p>
            <a:pPr algn="r"/>
            <a:r>
              <a:rPr lang="ar-JO" sz="3200" b="1" dirty="0" smtClean="0"/>
              <a:t>3- من تؤيد من بين الأطراف ؟ ولماذا ؟ </a:t>
            </a:r>
          </a:p>
          <a:p>
            <a:pPr algn="r"/>
            <a:endParaRPr lang="ar-JO" sz="3200" b="1" dirty="0"/>
          </a:p>
          <a:p>
            <a:pPr algn="r"/>
            <a:r>
              <a:rPr lang="ar-JO" sz="3200" b="1" dirty="0" smtClean="0"/>
              <a:t>4- صف شعورك لو كنت مكان أحد الأطراف ؟</a:t>
            </a:r>
            <a:r>
              <a:rPr lang="ar-JO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641244" y="548680"/>
            <a:ext cx="3679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فعالية رقم 2</a:t>
            </a:r>
            <a:r>
              <a:rPr lang="ar-JO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he-I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20486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2800" b="1" dirty="0" smtClean="0"/>
              <a:t>عزيزي الطالب أمعن النظر في الصورة المعطاة </a:t>
            </a:r>
          </a:p>
          <a:p>
            <a:pPr algn="r"/>
            <a:r>
              <a:rPr lang="ar-JO" sz="2800" b="1" dirty="0" smtClean="0"/>
              <a:t>وحاول كتابة قصة ملائمة تروي قصة هذه الصورة </a:t>
            </a:r>
          </a:p>
          <a:p>
            <a:pPr algn="r"/>
            <a:r>
              <a:rPr lang="ar-JO" sz="2800" b="1" dirty="0" smtClean="0"/>
              <a:t>عن إدارة الصراعات وتقبل الاخر بكلماتك </a:t>
            </a:r>
            <a:r>
              <a:rPr lang="ar-JO" sz="2800" b="1" dirty="0" err="1" smtClean="0"/>
              <a:t>الجميله </a:t>
            </a:r>
            <a:r>
              <a:rPr lang="ar-JO" sz="2800" dirty="0" err="1" smtClean="0"/>
              <a:t>.</a:t>
            </a:r>
            <a:r>
              <a:rPr lang="ar-JO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 descr="fashion.3008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632848" cy="57606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804496" y="836712"/>
            <a:ext cx="36407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JO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فعالية رقم 3 </a:t>
            </a:r>
            <a:endParaRPr lang="he-IL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תמונה 2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6984776" cy="26642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539552" y="4928959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2000" b="1" dirty="0" smtClean="0"/>
              <a:t>هل التصرف الذي نراه في الصورة مقبول او غير مقبول ؟ علل؟ </a:t>
            </a:r>
          </a:p>
          <a:p>
            <a:pPr algn="r"/>
            <a:r>
              <a:rPr lang="ar-JO" sz="2000" b="1" dirty="0" smtClean="0"/>
              <a:t>أذكر قصة مشابهة حدثت معك .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0" y="117693"/>
            <a:ext cx="8962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"صراعٌ فَوْقَ الرَّفِّ ! " قصة للأطفال بقلم: يعقوب </a:t>
            </a:r>
            <a:r>
              <a:rPr lang="ar-JO" b="1" dirty="0" err="1"/>
              <a:t>الشارونى</a:t>
            </a:r>
            <a:endParaRPr lang="ar-JO" b="1" dirty="0"/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صراعٌ فَوْقَ الرَّفِّ !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حكايات حول السلام </a:t>
            </a:r>
            <a:r>
              <a:rPr lang="ar-JO" b="1" dirty="0" smtClean="0"/>
              <a:t>الاجتماعي (</a:t>
            </a:r>
            <a:r>
              <a:rPr lang="en-US" b="1" dirty="0" smtClean="0"/>
              <a:t> </a:t>
            </a:r>
            <a:r>
              <a:rPr lang="ar-JO" b="1" dirty="0" smtClean="0"/>
              <a:t>يعقوب </a:t>
            </a:r>
            <a:r>
              <a:rPr lang="ar-JO" b="1" dirty="0" err="1" smtClean="0"/>
              <a:t>الشارونى</a:t>
            </a:r>
            <a:r>
              <a:rPr lang="en-US" b="1" dirty="0" smtClean="0"/>
              <a:t>(</a:t>
            </a:r>
            <a:endParaRPr lang="ar-JO" b="1" dirty="0"/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        على رفٍّ </a:t>
            </a:r>
            <a:r>
              <a:rPr lang="ar-JO" b="1" dirty="0" smtClean="0"/>
              <a:t>في </a:t>
            </a:r>
            <a:r>
              <a:rPr lang="ar-JO" b="1" dirty="0"/>
              <a:t>بيتِ الصغيرَيْنِ رشا ورشاد ، التفتَ كتابُ المطالعةِ </a:t>
            </a:r>
            <a:r>
              <a:rPr lang="ar-JO" b="1" dirty="0" err="1" smtClean="0"/>
              <a:t>المدرسِىُّ</a:t>
            </a:r>
            <a:r>
              <a:rPr lang="ar-JO" b="1" dirty="0" smtClean="0"/>
              <a:t> </a:t>
            </a:r>
            <a:r>
              <a:rPr lang="ar-JO" b="1" dirty="0"/>
              <a:t>إلى يمينِهِ ، فوجدَ كتابًا قصصِيًّا كلُّهُ رسومٌ مُلوَّنةٌ مطبوعًا بحروفٍ جميلةٍ كبيرةٍ .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اهتزَّ الكتابُ </a:t>
            </a:r>
            <a:r>
              <a:rPr lang="ar-JO" b="1" dirty="0" smtClean="0"/>
              <a:t>المدرسي في </a:t>
            </a:r>
            <a:r>
              <a:rPr lang="ar-JO" b="1" dirty="0"/>
              <a:t>قلقٍ ، ولامَسَ غِلافَ الكتابِ </a:t>
            </a:r>
            <a:r>
              <a:rPr lang="ar-JO" b="1" dirty="0" err="1"/>
              <a:t>القصصِىِّ</a:t>
            </a:r>
            <a:r>
              <a:rPr lang="ar-JO" b="1" dirty="0"/>
              <a:t> وقالَ له : " هذا الرفُّ كانَ مُخصَّصًا </a:t>
            </a:r>
            <a:r>
              <a:rPr lang="ar-JO" b="1" dirty="0" err="1"/>
              <a:t>لى</a:t>
            </a:r>
            <a:r>
              <a:rPr lang="ar-JO" b="1" dirty="0"/>
              <a:t> وحدى ، فما الذى جاءَ بكَ إلى هنا ؟! "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قالَ الكتابُ </a:t>
            </a:r>
            <a:r>
              <a:rPr lang="ar-JO" b="1" dirty="0" err="1"/>
              <a:t>القصصِىُّ</a:t>
            </a:r>
            <a:r>
              <a:rPr lang="ar-JO" b="1" dirty="0"/>
              <a:t> : " رشا ورشاد يُحِبَّانِ </a:t>
            </a:r>
            <a:r>
              <a:rPr lang="ar-JO" b="1" dirty="0" err="1"/>
              <a:t>قصصى</a:t>
            </a:r>
            <a:r>
              <a:rPr lang="ar-JO" b="1" dirty="0"/>
              <a:t> </a:t>
            </a:r>
            <a:r>
              <a:rPr lang="ar-JO" b="1" dirty="0" err="1"/>
              <a:t>ورسومى</a:t>
            </a:r>
            <a:r>
              <a:rPr lang="ar-JO" b="1" dirty="0"/>
              <a:t> " .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قالَ الكتابُ </a:t>
            </a:r>
            <a:r>
              <a:rPr lang="ar-JO" b="1" dirty="0" err="1"/>
              <a:t>المدرسِىُّ</a:t>
            </a:r>
            <a:r>
              <a:rPr lang="ar-JO" b="1" dirty="0"/>
              <a:t> : " </a:t>
            </a:r>
            <a:r>
              <a:rPr lang="ar-JO" b="1" dirty="0" err="1"/>
              <a:t>لكننى</a:t>
            </a:r>
            <a:r>
              <a:rPr lang="ar-JO" b="1" dirty="0"/>
              <a:t> أنا الذى أعلِّمُهم إجادةَ اللغةِ العربيةِ ، والكلماتِ الجديدةَ ، ويتدرَّبونَ </a:t>
            </a:r>
            <a:r>
              <a:rPr lang="ar-JO" b="1" dirty="0" err="1"/>
              <a:t>معى</a:t>
            </a:r>
            <a:r>
              <a:rPr lang="ar-JO" b="1" dirty="0"/>
              <a:t> على أساليبِ التعبيرِ الرشيقةِ البليغةِ " .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تــَـمايَلَ الكتابُ </a:t>
            </a:r>
            <a:r>
              <a:rPr lang="ar-JO" b="1" dirty="0" err="1"/>
              <a:t>القصصِىُّ</a:t>
            </a:r>
            <a:r>
              <a:rPr lang="ar-JO" b="1" dirty="0"/>
              <a:t> </a:t>
            </a:r>
            <a:r>
              <a:rPr lang="ar-JO" b="1" dirty="0" err="1"/>
              <a:t>فى</a:t>
            </a:r>
            <a:r>
              <a:rPr lang="ar-JO" b="1" dirty="0"/>
              <a:t> رشاقةٍ ، فظهرَتْ صفحاتــُـهُ المُلوَّنةُ وقالَ :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" </a:t>
            </a:r>
            <a:r>
              <a:rPr lang="ar-JO" b="1" dirty="0" err="1"/>
              <a:t>لكننى</a:t>
            </a:r>
            <a:r>
              <a:rPr lang="ar-JO" b="1" dirty="0"/>
              <a:t> أنا الذى أثيرُ خيالَ الأطفالِ وأُشجِّعُهم على مزيدٍ من القراءةِ ، بما أحتويه من جاذبيةٍ وتشويقٍ . ولا يحتاجونَ </a:t>
            </a:r>
            <a:r>
              <a:rPr lang="ar-JO" b="1" dirty="0" err="1"/>
              <a:t>معى</a:t>
            </a:r>
            <a:r>
              <a:rPr lang="ar-JO" b="1" dirty="0"/>
              <a:t> إلى مُدرِّسٍ يشرحُ الكلماتِ  الصعبةَ أو العباراتِ غيرَ المفهومةِ</a:t>
            </a:r>
            <a:r>
              <a:rPr lang="ar-JO" dirty="0"/>
              <a:t> " .</a:t>
            </a:r>
          </a:p>
        </p:txBody>
      </p:sp>
    </p:spTree>
    <p:extLst>
      <p:ext uri="{BB962C8B-B14F-4D97-AF65-F5344CB8AC3E}">
        <p14:creationId xmlns:p14="http://schemas.microsoft.com/office/powerpoint/2010/main" val="145959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43608" y="980727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هنا أحسَّ الكتابُ </a:t>
            </a:r>
            <a:r>
              <a:rPr lang="ar-JO" b="1" dirty="0" err="1"/>
              <a:t>المدرسِىُّ</a:t>
            </a:r>
            <a:r>
              <a:rPr lang="ar-JO" b="1" dirty="0"/>
              <a:t> بالضيقِ  وقالَ :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" قد يُحِبُّكَ الأطفالُ لكنهم </a:t>
            </a:r>
            <a:r>
              <a:rPr lang="ar-JO" b="1" dirty="0" smtClean="0"/>
              <a:t>يحترمونني </a:t>
            </a:r>
            <a:r>
              <a:rPr lang="ar-JO" b="1" dirty="0"/>
              <a:t>أنا ، فمن غيرِ </a:t>
            </a:r>
            <a:r>
              <a:rPr lang="ar-JO" b="1" dirty="0" smtClean="0"/>
              <a:t>معاونتي </a:t>
            </a:r>
            <a:r>
              <a:rPr lang="ar-JO" b="1" dirty="0"/>
              <a:t>لهم  لن يُجيـدوا قراءةَ ما تقدِّمُهُ أنت وأصحابُكَ من قِصَصٍ وشعرٍ ومسرحٍ ومعلوماتٍ " .</a:t>
            </a:r>
          </a:p>
          <a:p>
            <a:pPr algn="r" rtl="1"/>
            <a:endParaRPr lang="ar-JO" b="1" dirty="0"/>
          </a:p>
          <a:p>
            <a:pPr algn="r" rtl="1"/>
            <a:r>
              <a:rPr lang="ar-JO" b="1" dirty="0"/>
              <a:t>وأدرك الكتــابُ </a:t>
            </a:r>
            <a:r>
              <a:rPr lang="ar-JO" b="1" dirty="0" err="1"/>
              <a:t>القصصِــىُّ</a:t>
            </a:r>
            <a:r>
              <a:rPr lang="ar-JO" b="1" dirty="0"/>
              <a:t> سخافــةَ هــذا التفاخــرِ بينــَـهُ وبيــنَ الكتابِ </a:t>
            </a:r>
            <a:r>
              <a:rPr lang="ar-JO" b="1" dirty="0" err="1"/>
              <a:t>المدرسِىِّ</a:t>
            </a:r>
            <a:r>
              <a:rPr lang="ar-JO" b="1" dirty="0"/>
              <a:t> ، فقالَ </a:t>
            </a:r>
            <a:r>
              <a:rPr lang="ar-JO" b="1" dirty="0" err="1"/>
              <a:t>فى</a:t>
            </a:r>
            <a:r>
              <a:rPr lang="ar-JO" b="1" dirty="0"/>
              <a:t> رحابةِ صدرٍ : " الصحيحُ أنه لا يُمكِنُ أن يستغنِىَ أحدُنا عن صاحبهِ ، لكى يستخدمَ الأطفالُ ما تعلَّموهُ معَكَ ، </a:t>
            </a:r>
            <a:r>
              <a:rPr lang="ar-JO" b="1" dirty="0" err="1"/>
              <a:t>فى</a:t>
            </a:r>
            <a:r>
              <a:rPr lang="ar-JO" b="1" dirty="0"/>
              <a:t> فهمِ ما أقدِّمُهُ أنا لهم "</a:t>
            </a:r>
            <a:r>
              <a:rPr lang="ar-JO" dirty="0"/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878240" y="2204864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http://www.youtube.com/watch?v=ZsE5f50aVWk</a:t>
            </a:r>
            <a:endParaRPr lang="en-US" dirty="0"/>
          </a:p>
        </p:txBody>
      </p:sp>
      <p:sp>
        <p:nvSpPr>
          <p:cNvPr id="3" name="מלבן 2"/>
          <p:cNvSpPr/>
          <p:nvPr/>
        </p:nvSpPr>
        <p:spPr>
          <a:xfrm>
            <a:off x="873656" y="314096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https://www.youtube.com/watch?v=XFu8QTIpNUU</a:t>
            </a:r>
            <a:endParaRPr lang="en-US" dirty="0"/>
          </a:p>
        </p:txBody>
      </p:sp>
      <p:sp>
        <p:nvSpPr>
          <p:cNvPr id="4" name="מלבן 3"/>
          <p:cNvSpPr/>
          <p:nvPr/>
        </p:nvSpPr>
        <p:spPr>
          <a:xfrm>
            <a:off x="873656" y="4005064"/>
            <a:ext cx="5984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https://www.youtube.com/watch?v=QLjbCI3PKtY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76440" y="548680"/>
            <a:ext cx="558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e-IL" sz="2800" dirty="0" smtClean="0"/>
              <a:t>קישורים לסרטונים </a:t>
            </a:r>
            <a:endParaRPr lang="en-US" sz="2800" dirty="0"/>
          </a:p>
        </p:txBody>
      </p:sp>
      <p:sp>
        <p:nvSpPr>
          <p:cNvPr id="6" name="מלבן 5">
            <a:hlinkClick r:id="rId5"/>
          </p:cNvPr>
          <p:cNvSpPr/>
          <p:nvPr/>
        </p:nvSpPr>
        <p:spPr>
          <a:xfrm>
            <a:off x="1187624" y="1340768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>
                <a:hlinkClick r:id="rId5"/>
              </a:rPr>
              <a:t>www.youtube.com/watch?v=T64nM0WMC6Y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טרק">
  <a:themeElements>
    <a:clrScheme name="טרק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טר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טרק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364</Words>
  <Application>Microsoft Office PowerPoint</Application>
  <PresentationFormat>‫הצגה על המסך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11</vt:i4>
      </vt:variant>
    </vt:vector>
  </HeadingPairs>
  <TitlesOfParts>
    <vt:vector size="17" baseType="lpstr">
      <vt:lpstr>Aharoni</vt:lpstr>
      <vt:lpstr>Franklin Gothic Book</vt:lpstr>
      <vt:lpstr>Franklin Gothic Medium</vt:lpstr>
      <vt:lpstr>Tahoma</vt:lpstr>
      <vt:lpstr>Wingdings 2</vt:lpstr>
      <vt:lpstr>טרק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Teacher</dc:creator>
  <cp:lastModifiedBy>USER</cp:lastModifiedBy>
  <cp:revision>39</cp:revision>
  <dcterms:created xsi:type="dcterms:W3CDTF">2013-11-23T18:18:53Z</dcterms:created>
  <dcterms:modified xsi:type="dcterms:W3CDTF">2020-10-20T17:52:37Z</dcterms:modified>
</cp:coreProperties>
</file>