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27697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70129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2865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1397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5268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96729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462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5353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7670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1499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1637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00174-0A22-44E2-A56F-1D143DB00D43}" type="datetimeFigureOut">
              <a:rPr lang="he-IL" smtClean="0"/>
              <a:t>ט"ז/שבט/תשפ"א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12D59-86C9-4036-8552-EABCF95C209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1173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9792" y="1844824"/>
            <a:ext cx="3863558" cy="240065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JO" sz="15000" b="1" dirty="0">
                <a:latin typeface="Traditional Arabic" pitchFamily="18" charset="-78"/>
                <a:cs typeface="Traditional Arabic" pitchFamily="18" charset="-78"/>
              </a:rPr>
              <a:t>الوضوء</a:t>
            </a:r>
            <a:endParaRPr lang="he-IL" sz="15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236651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Autofit/>
          </a:bodyPr>
          <a:lstStyle/>
          <a:p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(8)أغْسِلُ </a:t>
            </a:r>
            <a:r>
              <a:rPr lang="ar-JO" sz="10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قدَمَيَّ</a:t>
            </a: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 </a:t>
            </a:r>
            <a:br>
              <a:rPr lang="ar-JO" sz="10000" b="1" dirty="0">
                <a:latin typeface="Traditional Arabic" pitchFamily="18" charset="-78"/>
                <a:cs typeface="Traditional Arabic" pitchFamily="18" charset="-78"/>
              </a:rPr>
            </a:b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(ثلاث مرّات)</a:t>
            </a:r>
            <a:endParaRPr lang="he-IL" sz="10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368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>
            <a:noAutofit/>
          </a:bodyPr>
          <a:lstStyle/>
          <a:p>
            <a:r>
              <a:rPr lang="ar-JO" sz="15000" b="1" dirty="0">
                <a:latin typeface="Traditional Arabic" pitchFamily="18" charset="-78"/>
                <a:cs typeface="Traditional Arabic" pitchFamily="18" charset="-78"/>
              </a:rPr>
              <a:t>كيفَ أَتَوَضَّـأ</a:t>
            </a:r>
            <a:endParaRPr lang="he-IL" sz="15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49492888"/>
      </p:ext>
    </p:extLst>
  </p:cSld>
  <p:clrMapOvr>
    <a:masterClrMapping/>
  </p:clrMapOvr>
  <p:transition spd="slow"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Autofit/>
          </a:bodyPr>
          <a:lstStyle/>
          <a:p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(1)أغسِلُ </a:t>
            </a:r>
            <a:r>
              <a:rPr lang="ar-JO" sz="10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يديَّ</a:t>
            </a: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 إلى الرُسْغَيْنِ (ثلاث مرّات)</a:t>
            </a:r>
            <a:endParaRPr lang="he-IL" sz="10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8815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Autofit/>
          </a:bodyPr>
          <a:lstStyle/>
          <a:p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(2)أغسِلُ </a:t>
            </a:r>
            <a:r>
              <a:rPr lang="ar-JO" sz="10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فمي</a:t>
            </a: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 </a:t>
            </a:r>
            <a:br>
              <a:rPr lang="ar-JO" sz="10000" b="1" dirty="0">
                <a:latin typeface="Traditional Arabic" pitchFamily="18" charset="-78"/>
                <a:cs typeface="Traditional Arabic" pitchFamily="18" charset="-78"/>
              </a:rPr>
            </a:b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(ثلاث مرّات)</a:t>
            </a:r>
            <a:endParaRPr lang="he-IL" sz="10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2512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>
            <a:noAutofit/>
          </a:bodyPr>
          <a:lstStyle/>
          <a:p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(3)أغْسِلُ </a:t>
            </a:r>
            <a:r>
              <a:rPr lang="ar-JO" sz="10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أَنْفي</a:t>
            </a: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 </a:t>
            </a:r>
            <a:br>
              <a:rPr lang="ar-JO" sz="10000" b="1" dirty="0">
                <a:latin typeface="Traditional Arabic" pitchFamily="18" charset="-78"/>
                <a:cs typeface="Traditional Arabic" pitchFamily="18" charset="-78"/>
              </a:rPr>
            </a:b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(ثلاث مرّات)</a:t>
            </a:r>
            <a:endParaRPr lang="he-IL" sz="10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8027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noAutofit/>
          </a:bodyPr>
          <a:lstStyle/>
          <a:p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(4)أغْسِلُ </a:t>
            </a:r>
            <a:r>
              <a:rPr lang="ar-JO" sz="10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وَجْهي</a:t>
            </a: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 (ثلاث مرّات)</a:t>
            </a:r>
            <a:endParaRPr lang="he-IL" sz="10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466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Autofit/>
          </a:bodyPr>
          <a:lstStyle/>
          <a:p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(5)أَغْسِلُ </a:t>
            </a:r>
            <a:r>
              <a:rPr lang="ar-JO" sz="10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يَدَيَّ</a:t>
            </a: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 إلى المِرْفَقَيْنِ (ثلاث مرات)</a:t>
            </a:r>
            <a:endParaRPr lang="he-IL" sz="10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2202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Autofit/>
          </a:bodyPr>
          <a:lstStyle/>
          <a:p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(6)أمْسَحُ </a:t>
            </a:r>
            <a:r>
              <a:rPr lang="ar-JO" sz="10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رأسي</a:t>
            </a: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 </a:t>
            </a:r>
            <a:br>
              <a:rPr lang="ar-JO" sz="10000" b="1" dirty="0">
                <a:latin typeface="Traditional Arabic" pitchFamily="18" charset="-78"/>
                <a:cs typeface="Traditional Arabic" pitchFamily="18" charset="-78"/>
              </a:rPr>
            </a:b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(مرَّة واحدةً)</a:t>
            </a:r>
            <a:endParaRPr lang="he-IL" sz="10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8646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noAutofit/>
          </a:bodyPr>
          <a:lstStyle/>
          <a:p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(7)أمسَحُ أ</a:t>
            </a:r>
            <a:r>
              <a:rPr lang="ar-JO" sz="10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ُذنيَّ</a:t>
            </a: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 </a:t>
            </a:r>
            <a:br>
              <a:rPr lang="ar-JO" sz="10000" b="1" dirty="0">
                <a:latin typeface="Traditional Arabic" pitchFamily="18" charset="-78"/>
                <a:cs typeface="Traditional Arabic" pitchFamily="18" charset="-78"/>
              </a:rPr>
            </a:br>
            <a:r>
              <a:rPr lang="ar-JO" sz="10000" b="1" dirty="0">
                <a:latin typeface="Traditional Arabic" pitchFamily="18" charset="-78"/>
                <a:cs typeface="Traditional Arabic" pitchFamily="18" charset="-78"/>
              </a:rPr>
              <a:t>(مرَّةً واحدةً)</a:t>
            </a:r>
            <a:endParaRPr lang="he-IL" sz="10000" b="1" dirty="0">
              <a:latin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6392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84</Words>
  <Application>Microsoft Office PowerPoint</Application>
  <PresentationFormat>‫הצגה על המסך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10</vt:i4>
      </vt:variant>
    </vt:vector>
  </HeadingPairs>
  <TitlesOfParts>
    <vt:vector size="14" baseType="lpstr">
      <vt:lpstr>Arial</vt:lpstr>
      <vt:lpstr>Calibri</vt:lpstr>
      <vt:lpstr>Traditional Arabic</vt:lpstr>
      <vt:lpstr>ערכת נושא Office</vt:lpstr>
      <vt:lpstr>מצגת של PowerPoint‏</vt:lpstr>
      <vt:lpstr>كيفَ أَتَوَضَّـأ</vt:lpstr>
      <vt:lpstr>(1)أغسِلُ يديَّ إلى الرُسْغَيْنِ (ثلاث مرّات)</vt:lpstr>
      <vt:lpstr>(2)أغسِلُ فمي  (ثلاث مرّات)</vt:lpstr>
      <vt:lpstr>(3)أغْسِلُ أَنْفي  (ثلاث مرّات)</vt:lpstr>
      <vt:lpstr>(4)أغْسِلُ وَجْهي (ثلاث مرّات)</vt:lpstr>
      <vt:lpstr>(5)أَغْسِلُ يَدَيَّ إلى المِرْفَقَيْنِ (ثلاث مرات)</vt:lpstr>
      <vt:lpstr>(6)أمْسَحُ رأسي  (مرَّة واحدةً)</vt:lpstr>
      <vt:lpstr>(7)أمسَحُ أُذنيَّ  (مرَّةً واحدةً)</vt:lpstr>
      <vt:lpstr>(8)أغْسِلُ قدَمَيَّ  (ثلاث مرّات)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teacher</dc:creator>
  <cp:lastModifiedBy>חוסיין אלסייד</cp:lastModifiedBy>
  <cp:revision>3</cp:revision>
  <dcterms:created xsi:type="dcterms:W3CDTF">2012-02-19T10:17:50Z</dcterms:created>
  <dcterms:modified xsi:type="dcterms:W3CDTF">2021-01-29T18:36:44Z</dcterms:modified>
</cp:coreProperties>
</file>