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4" r:id="rId3"/>
    <p:sldId id="263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7300"/>
    <a:srgbClr val="A479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6" autoAdjust="0"/>
    <p:restoredTop sz="94671" autoAdjust="0"/>
  </p:normalViewPr>
  <p:slideViewPr>
    <p:cSldViewPr>
      <p:cViewPr varScale="1">
        <p:scale>
          <a:sx n="63" d="100"/>
          <a:sy n="63" d="100"/>
        </p:scale>
        <p:origin x="1288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0615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8325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180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0411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828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6778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1410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069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0203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2151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9398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98925-DC0D-4C62-88D9-707A9F435BBA}" type="datetimeFigureOut">
              <a:rPr lang="he-IL" smtClean="0"/>
              <a:t>ד'/חשון/תשפ"א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8F526-E87F-4F37-8A5E-8B1A76852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70352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13" name="push.wav"/>
          </p:stSnd>
        </p:sndAc>
      </p:transition>
    </mc:Choice>
    <mc:Fallback xmlns="">
      <p:transition>
        <p:plus/>
        <p:sndAc>
          <p:stSnd>
            <p:snd r:embed="rId14" name="push.wav"/>
          </p:stSnd>
        </p:sndAc>
      </p:transition>
    </mc:Fallback>
  </mc:AlternateConten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26.unitedrecipes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26.unitedrecipes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26.unitedrecipes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he-IL" dirty="0"/>
          </a:p>
        </p:txBody>
      </p:sp>
      <p:sp>
        <p:nvSpPr>
          <p:cNvPr id="4" name="כותרת משנה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   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750284" y="2967335"/>
            <a:ext cx="7643439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الضَّمائر المنفصلة</a:t>
            </a:r>
            <a:endParaRPr lang="he-IL" sz="1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973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2" name="push.wav"/>
          </p:stSnd>
        </p:sndAc>
      </p:transition>
    </mc:Choice>
    <mc:Fallback xmlns="">
      <p:transition>
        <p:plus/>
        <p:sndAc>
          <p:stSnd>
            <p:snd r:embed="rId3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اقرأ النَّص التّالي:</a:t>
            </a:r>
            <a:br>
              <a:rPr lang="ar-SA" dirty="0" smtClean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أنا </a:t>
            </a:r>
            <a:r>
              <a:rPr lang="ar-SA" b="1" dirty="0" smtClean="0"/>
              <a:t>تِلْميذٌ في الصَّفِّ الثّالِثِ.</a:t>
            </a:r>
          </a:p>
          <a:p>
            <a:pPr algn="ctr"/>
            <a:r>
              <a:rPr lang="ar-SA" b="1" dirty="0" smtClean="0"/>
              <a:t>ليَ أصدقاءٌ كثيرون و</a:t>
            </a:r>
            <a:r>
              <a:rPr lang="ar-SA" b="1" dirty="0" smtClean="0">
                <a:solidFill>
                  <a:srgbClr val="FF0000"/>
                </a:solidFill>
              </a:rPr>
              <a:t>هم</a:t>
            </a:r>
            <a:r>
              <a:rPr lang="ar-SA" b="1" dirty="0" smtClean="0"/>
              <a:t>: آسا، خالد، </a:t>
            </a:r>
            <a:r>
              <a:rPr lang="ar-SA" b="1" dirty="0" err="1" smtClean="0"/>
              <a:t>نالبي</a:t>
            </a:r>
            <a:r>
              <a:rPr lang="ar-SA" b="1" dirty="0" smtClean="0"/>
              <a:t> ومتين. كما وليَ صديقات، و</a:t>
            </a:r>
            <a:r>
              <a:rPr lang="ar-SA" b="1" dirty="0" smtClean="0">
                <a:solidFill>
                  <a:srgbClr val="FF0000"/>
                </a:solidFill>
              </a:rPr>
              <a:t>هُنَّ</a:t>
            </a:r>
            <a:r>
              <a:rPr lang="ar-SA" b="1" dirty="0" smtClean="0"/>
              <a:t>: آيات، </a:t>
            </a:r>
            <a:r>
              <a:rPr lang="ar-SA" b="1" dirty="0" err="1" smtClean="0"/>
              <a:t>نفنة</a:t>
            </a:r>
            <a:r>
              <a:rPr lang="ar-SA" b="1" dirty="0" smtClean="0"/>
              <a:t> ماز </a:t>
            </a:r>
            <a:r>
              <a:rPr lang="ar-SA" b="1" dirty="0" err="1" smtClean="0"/>
              <a:t>وإليسّا</a:t>
            </a:r>
            <a:r>
              <a:rPr lang="ar-SA" b="1" dirty="0" smtClean="0"/>
              <a:t>.</a:t>
            </a:r>
          </a:p>
          <a:p>
            <a:pPr algn="ctr"/>
            <a:r>
              <a:rPr lang="ar-SA" b="1" dirty="0" smtClean="0"/>
              <a:t>و</a:t>
            </a:r>
            <a:r>
              <a:rPr lang="ar-SA" b="1" dirty="0" smtClean="0">
                <a:solidFill>
                  <a:srgbClr val="FF0000"/>
                </a:solidFill>
              </a:rPr>
              <a:t>أنتَ</a:t>
            </a:r>
            <a:r>
              <a:rPr lang="ar-SA" b="1" dirty="0" smtClean="0"/>
              <a:t> أيضاً يا محمد صديقي. ولن أنساكِ </a:t>
            </a:r>
            <a:r>
              <a:rPr lang="ar-SA" b="1" dirty="0" smtClean="0">
                <a:solidFill>
                  <a:srgbClr val="FF0000"/>
                </a:solidFill>
              </a:rPr>
              <a:t>أنت</a:t>
            </a:r>
            <a:r>
              <a:rPr lang="ar-SA" b="1" dirty="0" smtClean="0"/>
              <a:t>ِ أيضاً يا </a:t>
            </a:r>
            <a:r>
              <a:rPr lang="ar-SA" b="1" dirty="0" err="1" smtClean="0"/>
              <a:t>لوبوب</a:t>
            </a:r>
            <a:r>
              <a:rPr lang="ar-SA" b="1" dirty="0" smtClean="0"/>
              <a:t>.</a:t>
            </a:r>
          </a:p>
          <a:p>
            <a:pPr algn="ctr"/>
            <a:r>
              <a:rPr lang="ar-SA" b="1" dirty="0" smtClean="0"/>
              <a:t>مُرَبِّيةُ صَفِّي </a:t>
            </a:r>
            <a:r>
              <a:rPr lang="ar-SA" b="1" dirty="0" smtClean="0">
                <a:solidFill>
                  <a:srgbClr val="FF0000"/>
                </a:solidFill>
              </a:rPr>
              <a:t>هي</a:t>
            </a:r>
            <a:r>
              <a:rPr lang="ar-SA" b="1" dirty="0" smtClean="0"/>
              <a:t> الْمُعَلِّمَةُ رينة، و</a:t>
            </a:r>
            <a:r>
              <a:rPr lang="ar-SA" b="1" dirty="0" smtClean="0">
                <a:solidFill>
                  <a:srgbClr val="FF0000"/>
                </a:solidFill>
              </a:rPr>
              <a:t>أنا</a:t>
            </a:r>
            <a:r>
              <a:rPr lang="ar-SA" b="1" dirty="0" smtClean="0"/>
              <a:t> </a:t>
            </a:r>
            <a:r>
              <a:rPr lang="ar-SA" b="1" smtClean="0"/>
              <a:t>أحبّها كثيراً. </a:t>
            </a:r>
            <a:r>
              <a:rPr lang="ar-SA" b="1" dirty="0" smtClean="0"/>
              <a:t>و</a:t>
            </a:r>
            <a:r>
              <a:rPr lang="ar-SA" b="1" dirty="0" smtClean="0">
                <a:solidFill>
                  <a:srgbClr val="FF0000"/>
                </a:solidFill>
              </a:rPr>
              <a:t>أنتم</a:t>
            </a:r>
            <a:r>
              <a:rPr lang="ar-SA" b="1" dirty="0" smtClean="0"/>
              <a:t> هل تُحِبُّونَها مِثلي؟؟</a:t>
            </a:r>
          </a:p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نَحْنُ</a:t>
            </a:r>
            <a:r>
              <a:rPr lang="ar-SA" b="1" dirty="0" smtClean="0"/>
              <a:t> طُلاّبٌ مُجْتَهِدون في الصَّفِّ الثالِثِ.</a:t>
            </a:r>
          </a:p>
          <a:p>
            <a:pPr algn="ctr"/>
            <a:endParaRPr lang="ar-SA" b="1" dirty="0" smtClean="0"/>
          </a:p>
          <a:p>
            <a:pPr algn="ctr"/>
            <a:r>
              <a:rPr lang="ar-SA" b="1" dirty="0" smtClean="0"/>
              <a:t/>
            </a:r>
            <a:br>
              <a:rPr lang="ar-SA" b="1" dirty="0" smtClean="0"/>
            </a:br>
            <a:endParaRPr lang="he-IL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25144"/>
            <a:ext cx="5112568" cy="19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079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2" name="push.wav"/>
          </p:stSnd>
        </p:sndAc>
      </p:transition>
    </mc:Choice>
    <mc:Fallback xmlns="">
      <p:transition>
        <p:plus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763688" y="980728"/>
            <a:ext cx="5865708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ضمائر الغائب</a:t>
            </a:r>
            <a:endParaRPr lang="he-IL" sz="1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140968"/>
            <a:ext cx="5184576" cy="247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88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2" name="push.wav"/>
          </p:stSnd>
        </p:sndAc>
      </p:transition>
    </mc:Choice>
    <mc:Fallback xmlns="">
      <p:transition>
        <p:plus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6372200" y="1424678"/>
            <a:ext cx="2046797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1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هُوَ</a:t>
            </a:r>
            <a:endParaRPr lang="he-IL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3779912" y="2132855"/>
            <a:ext cx="2315463" cy="16924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3074" name="Picture 2" descr=" * united animation - free animations gif &amp; clipart *&#10;    יונייטד אנימציות - אנימציות להורדה חינם 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24036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26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2" name="push.wav"/>
          </p:stSnd>
        </p:sndAc>
      </p:transition>
    </mc:Choice>
    <mc:Fallback xmlns="">
      <p:transition>
        <p:plus/>
        <p:sndAc>
          <p:stSnd>
            <p:snd r:embed="rId5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6300192" y="1761620"/>
            <a:ext cx="2335897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1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هُما</a:t>
            </a:r>
            <a:endParaRPr lang="he-IL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3923928" y="2313876"/>
            <a:ext cx="1800200" cy="1296144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68760"/>
            <a:ext cx="2286000" cy="403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8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2" name="push.wav"/>
          </p:stSnd>
        </p:sndAc>
      </p:transition>
    </mc:Choice>
    <mc:Fallback xmlns="">
      <p:transition>
        <p:plus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6876256" y="1750198"/>
            <a:ext cx="1779654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1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هُم</a:t>
            </a:r>
            <a:endParaRPr lang="he-IL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3995936" y="2492895"/>
            <a:ext cx="2448272" cy="1657959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3096344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2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2" name="push.wav"/>
          </p:stSnd>
        </p:sndAc>
      </p:transition>
    </mc:Choice>
    <mc:Fallback xmlns="">
      <p:transition>
        <p:plus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6444208" y="1767006"/>
            <a:ext cx="2210863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هِي</a:t>
            </a:r>
            <a:endParaRPr lang="he-IL" sz="1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3347864" y="2420888"/>
            <a:ext cx="2664296" cy="1746775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1026" name="Picture 2" descr=" * united animation - free animations gif &amp; clipart *&#10;    יונייטד אנימציות - אנימציות להורדה חינם 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16835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8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2" name="push.wav"/>
          </p:stSnd>
        </p:sndAc>
      </p:transition>
    </mc:Choice>
    <mc:Fallback xmlns="">
      <p:transition>
        <p:plus/>
        <p:sndAc>
          <p:stSnd>
            <p:snd r:embed="rId5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6522921" y="1556792"/>
            <a:ext cx="235513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هُما</a:t>
            </a:r>
            <a:endParaRPr lang="he-IL" sz="1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4067944" y="2204863"/>
            <a:ext cx="2232248" cy="1752585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2050" name="Picture 2" descr=" * united animation - free animations gif &amp; clipart *&#10;    יונייטד אנימציות - אנימציות להורדה חינם 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816424" cy="403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28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2" name="push.wav"/>
          </p:stSnd>
        </p:sndAc>
      </p:transition>
    </mc:Choice>
    <mc:Fallback xmlns="">
      <p:transition>
        <p:plus/>
        <p:sndAc>
          <p:stSnd>
            <p:snd r:embed="rId5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6660232" y="1767006"/>
            <a:ext cx="2140331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هُنَّ</a:t>
            </a:r>
            <a:endParaRPr lang="he-IL" sz="1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3635896" y="2420888"/>
            <a:ext cx="2664296" cy="1296144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4104" name="Picture 8" descr="http://www.heathersanimations.com/female/dress1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4" y="980729"/>
            <a:ext cx="182118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ww.heathersanimations.com/female/dress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05" y="3717032"/>
            <a:ext cx="1810691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heathersanimations.com/female/dress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180020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39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lus/>
        <p:sndAc>
          <p:stSnd>
            <p:snd r:embed="rId2" name="push.wav"/>
          </p:stSnd>
        </p:sndAc>
      </p:transition>
    </mc:Choice>
    <mc:Fallback xmlns="">
      <p:transition>
        <p:plus/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81</Words>
  <Application>Microsoft Office PowerPoint</Application>
  <PresentationFormat>‫הצגה על המסך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ערכת נושא Office</vt:lpstr>
      <vt:lpstr> </vt:lpstr>
      <vt:lpstr>اقرأ النَّص التّالي: 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الضمائر المنفصلة</dc:title>
  <dc:creator>USER1</dc:creator>
  <cp:lastModifiedBy>home</cp:lastModifiedBy>
  <cp:revision>27</cp:revision>
  <dcterms:created xsi:type="dcterms:W3CDTF">2011-10-07T15:36:55Z</dcterms:created>
  <dcterms:modified xsi:type="dcterms:W3CDTF">2020-10-22T08:12:46Z</dcterms:modified>
</cp:coreProperties>
</file>