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50876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28280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31076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20761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9782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72112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69954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98594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71578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74749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6756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75684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6VRutarsUuk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https://www.youtube.com/watch?v=6VRutarsUuk</a:t>
            </a:r>
            <a:r>
              <a:rPr lang="ar-SA" smtClean="0"/>
              <a:t/>
            </a:r>
            <a:br>
              <a:rPr lang="ar-SA" smtClean="0"/>
            </a:b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170003902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מסך רחב</PresentationFormat>
  <Paragraphs>1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ערכת נושא Office</vt:lpstr>
      <vt:lpstr>https://www.youtube.com/watch?v=6VRutarsUuk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https://www.youtube.com/watch?v=6VRutarsUuk </dc:title>
  <dc:creator>User</dc:creator>
  <cp:lastModifiedBy>User</cp:lastModifiedBy>
  <cp:revision>1</cp:revision>
  <dcterms:created xsi:type="dcterms:W3CDTF">2021-01-18T19:44:26Z</dcterms:created>
  <dcterms:modified xsi:type="dcterms:W3CDTF">2021-01-18T19:44:44Z</dcterms:modified>
</cp:coreProperties>
</file>