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3"/>
  </p:notesMasterIdLst>
  <p:sldIdLst>
    <p:sldId id="264" r:id="rId2"/>
    <p:sldId id="257" r:id="rId3"/>
    <p:sldId id="265" r:id="rId4"/>
    <p:sldId id="256" r:id="rId5"/>
    <p:sldId id="267" r:id="rId6"/>
    <p:sldId id="260" r:id="rId7"/>
    <p:sldId id="261" r:id="rId8"/>
    <p:sldId id="262" r:id="rId9"/>
    <p:sldId id="258" r:id="rId10"/>
    <p:sldId id="266" r:id="rId11"/>
    <p:sldId id="263" r:id="rId1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66"/>
    <a:srgbClr val="251BF1"/>
    <a:srgbClr val="FF66FF"/>
    <a:srgbClr val="FF3399"/>
    <a:srgbClr val="6FD8F9"/>
    <a:srgbClr val="23C3F5"/>
    <a:srgbClr val="FFCCFF"/>
    <a:srgbClr val="9933FF"/>
    <a:srgbClr val="F61E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0" d="100"/>
          <a:sy n="60" d="100"/>
        </p:scale>
        <p:origin x="-696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AFCD62-CA4D-4E05-8588-3E5EDB649A6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C5606FD6-A9C9-4A88-BB73-BB123304D94F}">
      <dgm:prSet phldrT="[טקסט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2D771B"/>
        </a:solidFill>
      </dgm:spPr>
      <dgm:t>
        <a:bodyPr/>
        <a:lstStyle/>
        <a:p>
          <a:pPr rtl="1"/>
          <a:r>
            <a:rPr lang="ar-JO" dirty="0" smtClean="0"/>
            <a:t>أَشْعَلَتْ</a:t>
          </a:r>
          <a:endParaRPr lang="he-IL" dirty="0"/>
        </a:p>
      </dgm:t>
    </dgm:pt>
    <dgm:pt modelId="{751A457D-E856-4DE5-89C4-C1E90A064A20}" type="parTrans" cxnId="{D161A008-5A05-4DCE-B3FE-65FD3D4D7455}">
      <dgm:prSet/>
      <dgm:spPr/>
      <dgm:t>
        <a:bodyPr/>
        <a:lstStyle/>
        <a:p>
          <a:pPr rtl="1"/>
          <a:endParaRPr lang="he-IL"/>
        </a:p>
      </dgm:t>
    </dgm:pt>
    <dgm:pt modelId="{3EF1DC07-5915-4361-B50E-C8ACC3546BFF}" type="sibTrans" cxnId="{D161A008-5A05-4DCE-B3FE-65FD3D4D7455}">
      <dgm:prSet/>
      <dgm:spPr/>
      <dgm:t>
        <a:bodyPr/>
        <a:lstStyle/>
        <a:p>
          <a:pPr rtl="1"/>
          <a:endParaRPr lang="he-IL"/>
        </a:p>
      </dgm:t>
    </dgm:pt>
    <dgm:pt modelId="{2D134F2D-6833-4A6D-A082-BBF6CA389178}">
      <dgm:prSet phldrT="[טקסט]"/>
      <dgm:spPr>
        <a:solidFill>
          <a:srgbClr val="2D771B"/>
        </a:solidFill>
      </dgm:spPr>
      <dgm:t>
        <a:bodyPr/>
        <a:lstStyle/>
        <a:p>
          <a:pPr rtl="1"/>
          <a:r>
            <a:rPr lang="ar-JO" dirty="0" smtClean="0"/>
            <a:t>لَتْ</a:t>
          </a:r>
          <a:endParaRPr lang="he-IL" dirty="0"/>
        </a:p>
      </dgm:t>
    </dgm:pt>
    <dgm:pt modelId="{3BCD0D15-DD09-4D7B-9FF5-163CAEEF89AF}" type="parTrans" cxnId="{64F96468-85D0-4BEE-BA89-A0F6F429F7B1}">
      <dgm:prSet/>
      <dgm:spPr/>
      <dgm:t>
        <a:bodyPr/>
        <a:lstStyle/>
        <a:p>
          <a:pPr rtl="1"/>
          <a:endParaRPr lang="he-IL"/>
        </a:p>
      </dgm:t>
    </dgm:pt>
    <dgm:pt modelId="{10FFA836-4902-4152-B878-7EA1D9A2F8D0}" type="sibTrans" cxnId="{64F96468-85D0-4BEE-BA89-A0F6F429F7B1}">
      <dgm:prSet/>
      <dgm:spPr/>
      <dgm:t>
        <a:bodyPr/>
        <a:lstStyle/>
        <a:p>
          <a:pPr rtl="1"/>
          <a:endParaRPr lang="he-IL"/>
        </a:p>
      </dgm:t>
    </dgm:pt>
    <dgm:pt modelId="{853F341F-50C4-457B-8D16-431564F7E755}">
      <dgm:prSet phldrT="[טקסט]" custT="1"/>
      <dgm:spPr>
        <a:solidFill>
          <a:srgbClr val="2D771B"/>
        </a:solidFill>
      </dgm:spPr>
      <dgm:t>
        <a:bodyPr/>
        <a:lstStyle/>
        <a:p>
          <a:pPr rtl="1"/>
          <a:r>
            <a:rPr lang="ar-AE" sz="3600" b="0" dirty="0" smtClean="0">
              <a:latin typeface="Arabic Typesetting" pitchFamily="66" charset="-78"/>
              <a:cs typeface="Akhbar MT" pitchFamily="2" charset="-78"/>
            </a:rPr>
            <a:t> </a:t>
          </a:r>
          <a:r>
            <a:rPr lang="ar-AE" sz="3600" b="0" dirty="0" smtClean="0">
              <a:solidFill>
                <a:schemeClr val="bg1"/>
              </a:solidFill>
              <a:latin typeface="Arabic Typesetting" pitchFamily="66" charset="-78"/>
              <a:cs typeface="Akhbar MT" pitchFamily="2" charset="-78"/>
            </a:rPr>
            <a:t>ﻌَ</a:t>
          </a:r>
          <a:endParaRPr lang="he-IL" sz="4000" dirty="0">
            <a:latin typeface="Arabic Typesetting" pitchFamily="66" charset="-78"/>
          </a:endParaRPr>
        </a:p>
      </dgm:t>
    </dgm:pt>
    <dgm:pt modelId="{72EDC2C3-2CF5-44E7-9006-E8F0B663FD65}" type="parTrans" cxnId="{3095A1AB-466E-46F1-BEC4-0AD9F21A19AE}">
      <dgm:prSet/>
      <dgm:spPr/>
      <dgm:t>
        <a:bodyPr/>
        <a:lstStyle/>
        <a:p>
          <a:pPr rtl="1"/>
          <a:endParaRPr lang="he-IL"/>
        </a:p>
      </dgm:t>
    </dgm:pt>
    <dgm:pt modelId="{D784D9CB-7A63-422F-9F50-71CC57D31C36}" type="sibTrans" cxnId="{3095A1AB-466E-46F1-BEC4-0AD9F21A19AE}">
      <dgm:prSet/>
      <dgm:spPr/>
      <dgm:t>
        <a:bodyPr/>
        <a:lstStyle/>
        <a:p>
          <a:pPr rtl="1"/>
          <a:endParaRPr lang="he-IL"/>
        </a:p>
      </dgm:t>
    </dgm:pt>
    <dgm:pt modelId="{EB4DB30A-0834-4FB9-8214-96692AA42997}">
      <dgm:prSet phldrT="[טקסט]" custT="1"/>
      <dgm:spPr>
        <a:solidFill>
          <a:srgbClr val="2D771B"/>
        </a:solidFill>
      </dgm:spPr>
      <dgm:t>
        <a:bodyPr/>
        <a:lstStyle/>
        <a:p>
          <a:pPr rtl="1"/>
          <a:r>
            <a:rPr lang="ar-JO" sz="4000" b="0" dirty="0" err="1" smtClean="0">
              <a:latin typeface="Arabic Typesetting" pitchFamily="66" charset="-78"/>
              <a:cs typeface="Arabic Typesetting" pitchFamily="66" charset="-78"/>
            </a:rPr>
            <a:t>أَﺷْ</a:t>
          </a:r>
          <a:endParaRPr lang="he-IL" sz="4000" b="1" dirty="0"/>
        </a:p>
      </dgm:t>
    </dgm:pt>
    <dgm:pt modelId="{C64A1127-6F11-4DEC-B284-2A4A875892E7}" type="parTrans" cxnId="{C74D45CF-00AC-4904-9867-9FCFDCE58978}">
      <dgm:prSet/>
      <dgm:spPr/>
      <dgm:t>
        <a:bodyPr/>
        <a:lstStyle/>
        <a:p>
          <a:pPr rtl="1"/>
          <a:endParaRPr lang="he-IL"/>
        </a:p>
      </dgm:t>
    </dgm:pt>
    <dgm:pt modelId="{B738DFF6-1D3C-4397-AA53-F4F1380AA53B}" type="sibTrans" cxnId="{C74D45CF-00AC-4904-9867-9FCFDCE58978}">
      <dgm:prSet/>
      <dgm:spPr/>
      <dgm:t>
        <a:bodyPr/>
        <a:lstStyle/>
        <a:p>
          <a:pPr rtl="1"/>
          <a:endParaRPr lang="he-IL"/>
        </a:p>
      </dgm:t>
    </dgm:pt>
    <dgm:pt modelId="{F59B1C5E-BF3A-4BB2-AC94-C3DF5857977B}" type="pres">
      <dgm:prSet presAssocID="{96AFCD62-CA4D-4E05-8588-3E5EDB649A6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he-IL"/>
        </a:p>
      </dgm:t>
    </dgm:pt>
    <dgm:pt modelId="{B00BD65C-B35B-4AEE-838F-165C24B9489B}" type="pres">
      <dgm:prSet presAssocID="{C5606FD6-A9C9-4A88-BB73-BB123304D94F}" presName="hierRoot1" presStyleCnt="0">
        <dgm:presLayoutVars>
          <dgm:hierBranch val="init"/>
        </dgm:presLayoutVars>
      </dgm:prSet>
      <dgm:spPr/>
    </dgm:pt>
    <dgm:pt modelId="{32E4002C-4DD5-4507-87AB-E21D68CEB531}" type="pres">
      <dgm:prSet presAssocID="{C5606FD6-A9C9-4A88-BB73-BB123304D94F}" presName="rootComposite1" presStyleCnt="0"/>
      <dgm:spPr/>
    </dgm:pt>
    <dgm:pt modelId="{ABCDD40C-34CE-44A4-834B-3D346AECCE99}" type="pres">
      <dgm:prSet presAssocID="{C5606FD6-A9C9-4A88-BB73-BB123304D94F}" presName="rootText1" presStyleLbl="node0" presStyleIdx="0" presStyleCnt="1" custScaleY="12141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9619DF23-4551-4F4C-BFF3-1B347E4665A7}" type="pres">
      <dgm:prSet presAssocID="{C5606FD6-A9C9-4A88-BB73-BB123304D94F}" presName="rootConnector1" presStyleLbl="node1" presStyleIdx="0" presStyleCnt="0"/>
      <dgm:spPr/>
      <dgm:t>
        <a:bodyPr/>
        <a:lstStyle/>
        <a:p>
          <a:pPr rtl="1"/>
          <a:endParaRPr lang="he-IL"/>
        </a:p>
      </dgm:t>
    </dgm:pt>
    <dgm:pt modelId="{8935F1F2-4CD5-47E7-9E40-B722ECC65C28}" type="pres">
      <dgm:prSet presAssocID="{C5606FD6-A9C9-4A88-BB73-BB123304D94F}" presName="hierChild2" presStyleCnt="0"/>
      <dgm:spPr/>
    </dgm:pt>
    <dgm:pt modelId="{667A1C21-244D-425D-9647-C3CA7FF6C169}" type="pres">
      <dgm:prSet presAssocID="{3BCD0D15-DD09-4D7B-9FF5-163CAEEF89AF}" presName="Name37" presStyleLbl="parChTrans1D2" presStyleIdx="0" presStyleCnt="3"/>
      <dgm:spPr/>
      <dgm:t>
        <a:bodyPr/>
        <a:lstStyle/>
        <a:p>
          <a:pPr rtl="1"/>
          <a:endParaRPr lang="he-IL"/>
        </a:p>
      </dgm:t>
    </dgm:pt>
    <dgm:pt modelId="{02F8D6AD-690C-463E-AA37-4AD12C09B45C}" type="pres">
      <dgm:prSet presAssocID="{2D134F2D-6833-4A6D-A082-BBF6CA389178}" presName="hierRoot2" presStyleCnt="0">
        <dgm:presLayoutVars>
          <dgm:hierBranch val="init"/>
        </dgm:presLayoutVars>
      </dgm:prSet>
      <dgm:spPr/>
    </dgm:pt>
    <dgm:pt modelId="{6D431B62-8235-4298-AB63-F2C434C1FFC4}" type="pres">
      <dgm:prSet presAssocID="{2D134F2D-6833-4A6D-A082-BBF6CA389178}" presName="rootComposite" presStyleCnt="0"/>
      <dgm:spPr/>
    </dgm:pt>
    <dgm:pt modelId="{BB230EBB-9E0F-4BA8-920C-E3747EDC3C02}" type="pres">
      <dgm:prSet presAssocID="{2D134F2D-6833-4A6D-A082-BBF6CA389178}" presName="rootText" presStyleLbl="node2" presStyleIdx="0" presStyleCnt="3" custScaleX="71273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57373435-1A41-49FB-AD09-07AFF138E651}" type="pres">
      <dgm:prSet presAssocID="{2D134F2D-6833-4A6D-A082-BBF6CA389178}" presName="rootConnector" presStyleLbl="node2" presStyleIdx="0" presStyleCnt="3"/>
      <dgm:spPr/>
      <dgm:t>
        <a:bodyPr/>
        <a:lstStyle/>
        <a:p>
          <a:pPr rtl="1"/>
          <a:endParaRPr lang="he-IL"/>
        </a:p>
      </dgm:t>
    </dgm:pt>
    <dgm:pt modelId="{0DDAB5D2-5AFF-467A-8A7E-8DDF135310C6}" type="pres">
      <dgm:prSet presAssocID="{2D134F2D-6833-4A6D-A082-BBF6CA389178}" presName="hierChild4" presStyleCnt="0"/>
      <dgm:spPr/>
    </dgm:pt>
    <dgm:pt modelId="{189CA504-E5CC-4AB2-B590-EA8918BD915E}" type="pres">
      <dgm:prSet presAssocID="{2D134F2D-6833-4A6D-A082-BBF6CA389178}" presName="hierChild5" presStyleCnt="0"/>
      <dgm:spPr/>
    </dgm:pt>
    <dgm:pt modelId="{8DDE7487-DA58-4CAF-8C39-C2D7F5671AE3}" type="pres">
      <dgm:prSet presAssocID="{72EDC2C3-2CF5-44E7-9006-E8F0B663FD65}" presName="Name37" presStyleLbl="parChTrans1D2" presStyleIdx="1" presStyleCnt="3"/>
      <dgm:spPr/>
      <dgm:t>
        <a:bodyPr/>
        <a:lstStyle/>
        <a:p>
          <a:pPr rtl="1"/>
          <a:endParaRPr lang="he-IL"/>
        </a:p>
      </dgm:t>
    </dgm:pt>
    <dgm:pt modelId="{402A6408-8A68-453C-AC6C-7C166035AEEC}" type="pres">
      <dgm:prSet presAssocID="{853F341F-50C4-457B-8D16-431564F7E755}" presName="hierRoot2" presStyleCnt="0">
        <dgm:presLayoutVars>
          <dgm:hierBranch val="init"/>
        </dgm:presLayoutVars>
      </dgm:prSet>
      <dgm:spPr/>
    </dgm:pt>
    <dgm:pt modelId="{EE656CBF-D13B-4DD3-92C3-A6A4FE8608BC}" type="pres">
      <dgm:prSet presAssocID="{853F341F-50C4-457B-8D16-431564F7E755}" presName="rootComposite" presStyleCnt="0"/>
      <dgm:spPr/>
    </dgm:pt>
    <dgm:pt modelId="{E5BF4E6A-D3E5-4953-9E75-97EEE603E9F5}" type="pres">
      <dgm:prSet presAssocID="{853F341F-50C4-457B-8D16-431564F7E755}" presName="rootText" presStyleLbl="node2" presStyleIdx="1" presStyleCnt="3" custScaleX="59714" custScaleY="101642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CE60424B-062D-4DF5-A3B1-2FC8463CFB00}" type="pres">
      <dgm:prSet presAssocID="{853F341F-50C4-457B-8D16-431564F7E755}" presName="rootConnector" presStyleLbl="node2" presStyleIdx="1" presStyleCnt="3"/>
      <dgm:spPr/>
      <dgm:t>
        <a:bodyPr/>
        <a:lstStyle/>
        <a:p>
          <a:pPr rtl="1"/>
          <a:endParaRPr lang="he-IL"/>
        </a:p>
      </dgm:t>
    </dgm:pt>
    <dgm:pt modelId="{E71D68E2-D0B5-4E40-8CD2-2691BB3D198F}" type="pres">
      <dgm:prSet presAssocID="{853F341F-50C4-457B-8D16-431564F7E755}" presName="hierChild4" presStyleCnt="0"/>
      <dgm:spPr/>
    </dgm:pt>
    <dgm:pt modelId="{CD857EA7-92B6-437E-82CA-F7EC964DA9FA}" type="pres">
      <dgm:prSet presAssocID="{853F341F-50C4-457B-8D16-431564F7E755}" presName="hierChild5" presStyleCnt="0"/>
      <dgm:spPr/>
    </dgm:pt>
    <dgm:pt modelId="{7E030F5D-A343-4826-BC50-CD65B9C884B1}" type="pres">
      <dgm:prSet presAssocID="{C64A1127-6F11-4DEC-B284-2A4A875892E7}" presName="Name37" presStyleLbl="parChTrans1D2" presStyleIdx="2" presStyleCnt="3"/>
      <dgm:spPr/>
      <dgm:t>
        <a:bodyPr/>
        <a:lstStyle/>
        <a:p>
          <a:pPr rtl="1"/>
          <a:endParaRPr lang="he-IL"/>
        </a:p>
      </dgm:t>
    </dgm:pt>
    <dgm:pt modelId="{27BA0A45-30E2-4A38-B7E1-2596FEB097A1}" type="pres">
      <dgm:prSet presAssocID="{EB4DB30A-0834-4FB9-8214-96692AA42997}" presName="hierRoot2" presStyleCnt="0">
        <dgm:presLayoutVars>
          <dgm:hierBranch val="init"/>
        </dgm:presLayoutVars>
      </dgm:prSet>
      <dgm:spPr/>
    </dgm:pt>
    <dgm:pt modelId="{85D5E62D-B2A4-46BD-BD82-526B5EE496D4}" type="pres">
      <dgm:prSet presAssocID="{EB4DB30A-0834-4FB9-8214-96692AA42997}" presName="rootComposite" presStyleCnt="0"/>
      <dgm:spPr/>
    </dgm:pt>
    <dgm:pt modelId="{916DE2B7-C12E-4D6D-ABB0-9C7CCF8C41B0}" type="pres">
      <dgm:prSet presAssocID="{EB4DB30A-0834-4FB9-8214-96692AA42997}" presName="rootText" presStyleLbl="node2" presStyleIdx="2" presStyleCnt="3" custScaleX="80588" custLinFactNeighborX="-885" custLinFactNeighborY="88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B7C1B32C-46B1-41AC-AE3A-35C38A62809B}" type="pres">
      <dgm:prSet presAssocID="{EB4DB30A-0834-4FB9-8214-96692AA42997}" presName="rootConnector" presStyleLbl="node2" presStyleIdx="2" presStyleCnt="3"/>
      <dgm:spPr/>
      <dgm:t>
        <a:bodyPr/>
        <a:lstStyle/>
        <a:p>
          <a:pPr rtl="1"/>
          <a:endParaRPr lang="he-IL"/>
        </a:p>
      </dgm:t>
    </dgm:pt>
    <dgm:pt modelId="{81C7A597-A843-45E2-B70E-6F44C91AD047}" type="pres">
      <dgm:prSet presAssocID="{EB4DB30A-0834-4FB9-8214-96692AA42997}" presName="hierChild4" presStyleCnt="0"/>
      <dgm:spPr/>
    </dgm:pt>
    <dgm:pt modelId="{1BE5D600-C659-468E-8C3F-4F0323B4D080}" type="pres">
      <dgm:prSet presAssocID="{EB4DB30A-0834-4FB9-8214-96692AA42997}" presName="hierChild5" presStyleCnt="0"/>
      <dgm:spPr/>
    </dgm:pt>
    <dgm:pt modelId="{D6A90DBE-D207-41B1-95E8-8E2DE1B46DF3}" type="pres">
      <dgm:prSet presAssocID="{C5606FD6-A9C9-4A88-BB73-BB123304D94F}" presName="hierChild3" presStyleCnt="0"/>
      <dgm:spPr/>
    </dgm:pt>
  </dgm:ptLst>
  <dgm:cxnLst>
    <dgm:cxn modelId="{CABE4821-6390-43D3-967F-ECBD61AFDFED}" type="presOf" srcId="{EB4DB30A-0834-4FB9-8214-96692AA42997}" destId="{916DE2B7-C12E-4D6D-ABB0-9C7CCF8C41B0}" srcOrd="0" destOrd="0" presId="urn:microsoft.com/office/officeart/2005/8/layout/orgChart1"/>
    <dgm:cxn modelId="{64F96468-85D0-4BEE-BA89-A0F6F429F7B1}" srcId="{C5606FD6-A9C9-4A88-BB73-BB123304D94F}" destId="{2D134F2D-6833-4A6D-A082-BBF6CA389178}" srcOrd="0" destOrd="0" parTransId="{3BCD0D15-DD09-4D7B-9FF5-163CAEEF89AF}" sibTransId="{10FFA836-4902-4152-B878-7EA1D9A2F8D0}"/>
    <dgm:cxn modelId="{CE397EE7-3A18-43BF-8CD3-B51D512FDEFE}" type="presOf" srcId="{96AFCD62-CA4D-4E05-8588-3E5EDB649A64}" destId="{F59B1C5E-BF3A-4BB2-AC94-C3DF5857977B}" srcOrd="0" destOrd="0" presId="urn:microsoft.com/office/officeart/2005/8/layout/orgChart1"/>
    <dgm:cxn modelId="{2818DF6E-9101-4420-8C0A-6A3EC62B6144}" type="presOf" srcId="{853F341F-50C4-457B-8D16-431564F7E755}" destId="{CE60424B-062D-4DF5-A3B1-2FC8463CFB00}" srcOrd="1" destOrd="0" presId="urn:microsoft.com/office/officeart/2005/8/layout/orgChart1"/>
    <dgm:cxn modelId="{3095A1AB-466E-46F1-BEC4-0AD9F21A19AE}" srcId="{C5606FD6-A9C9-4A88-BB73-BB123304D94F}" destId="{853F341F-50C4-457B-8D16-431564F7E755}" srcOrd="1" destOrd="0" parTransId="{72EDC2C3-2CF5-44E7-9006-E8F0B663FD65}" sibTransId="{D784D9CB-7A63-422F-9F50-71CC57D31C36}"/>
    <dgm:cxn modelId="{45F7FE38-D938-402E-B9CD-76B19DE39002}" type="presOf" srcId="{EB4DB30A-0834-4FB9-8214-96692AA42997}" destId="{B7C1B32C-46B1-41AC-AE3A-35C38A62809B}" srcOrd="1" destOrd="0" presId="urn:microsoft.com/office/officeart/2005/8/layout/orgChart1"/>
    <dgm:cxn modelId="{69BC9568-C6DF-46D7-BFCA-B23009524D8C}" type="presOf" srcId="{C5606FD6-A9C9-4A88-BB73-BB123304D94F}" destId="{9619DF23-4551-4F4C-BFF3-1B347E4665A7}" srcOrd="1" destOrd="0" presId="urn:microsoft.com/office/officeart/2005/8/layout/orgChart1"/>
    <dgm:cxn modelId="{C74D45CF-00AC-4904-9867-9FCFDCE58978}" srcId="{C5606FD6-A9C9-4A88-BB73-BB123304D94F}" destId="{EB4DB30A-0834-4FB9-8214-96692AA42997}" srcOrd="2" destOrd="0" parTransId="{C64A1127-6F11-4DEC-B284-2A4A875892E7}" sibTransId="{B738DFF6-1D3C-4397-AA53-F4F1380AA53B}"/>
    <dgm:cxn modelId="{EF643B5F-6E2A-476F-A465-221619372229}" type="presOf" srcId="{2D134F2D-6833-4A6D-A082-BBF6CA389178}" destId="{BB230EBB-9E0F-4BA8-920C-E3747EDC3C02}" srcOrd="0" destOrd="0" presId="urn:microsoft.com/office/officeart/2005/8/layout/orgChart1"/>
    <dgm:cxn modelId="{C86A480A-2E48-4FCC-8782-97C38F4FD38E}" type="presOf" srcId="{C64A1127-6F11-4DEC-B284-2A4A875892E7}" destId="{7E030F5D-A343-4826-BC50-CD65B9C884B1}" srcOrd="0" destOrd="0" presId="urn:microsoft.com/office/officeart/2005/8/layout/orgChart1"/>
    <dgm:cxn modelId="{999925C3-A241-45AF-BFF9-CC329024337C}" type="presOf" srcId="{3BCD0D15-DD09-4D7B-9FF5-163CAEEF89AF}" destId="{667A1C21-244D-425D-9647-C3CA7FF6C169}" srcOrd="0" destOrd="0" presId="urn:microsoft.com/office/officeart/2005/8/layout/orgChart1"/>
    <dgm:cxn modelId="{2E79F718-69CE-4824-939F-06DEFFC4AF24}" type="presOf" srcId="{853F341F-50C4-457B-8D16-431564F7E755}" destId="{E5BF4E6A-D3E5-4953-9E75-97EEE603E9F5}" srcOrd="0" destOrd="0" presId="urn:microsoft.com/office/officeart/2005/8/layout/orgChart1"/>
    <dgm:cxn modelId="{69EE4E70-A2DF-4379-9893-7A716932E599}" type="presOf" srcId="{C5606FD6-A9C9-4A88-BB73-BB123304D94F}" destId="{ABCDD40C-34CE-44A4-834B-3D346AECCE99}" srcOrd="0" destOrd="0" presId="urn:microsoft.com/office/officeart/2005/8/layout/orgChart1"/>
    <dgm:cxn modelId="{DB854E43-8C72-457F-A328-0458D3CEA95B}" type="presOf" srcId="{2D134F2D-6833-4A6D-A082-BBF6CA389178}" destId="{57373435-1A41-49FB-AD09-07AFF138E651}" srcOrd="1" destOrd="0" presId="urn:microsoft.com/office/officeart/2005/8/layout/orgChart1"/>
    <dgm:cxn modelId="{82ACB9EB-C6AE-4B70-82E8-12929F4B7DFC}" type="presOf" srcId="{72EDC2C3-2CF5-44E7-9006-E8F0B663FD65}" destId="{8DDE7487-DA58-4CAF-8C39-C2D7F5671AE3}" srcOrd="0" destOrd="0" presId="urn:microsoft.com/office/officeart/2005/8/layout/orgChart1"/>
    <dgm:cxn modelId="{D161A008-5A05-4DCE-B3FE-65FD3D4D7455}" srcId="{96AFCD62-CA4D-4E05-8588-3E5EDB649A64}" destId="{C5606FD6-A9C9-4A88-BB73-BB123304D94F}" srcOrd="0" destOrd="0" parTransId="{751A457D-E856-4DE5-89C4-C1E90A064A20}" sibTransId="{3EF1DC07-5915-4361-B50E-C8ACC3546BFF}"/>
    <dgm:cxn modelId="{9CC92553-7632-42E8-8B51-625DE8486429}" type="presParOf" srcId="{F59B1C5E-BF3A-4BB2-AC94-C3DF5857977B}" destId="{B00BD65C-B35B-4AEE-838F-165C24B9489B}" srcOrd="0" destOrd="0" presId="urn:microsoft.com/office/officeart/2005/8/layout/orgChart1"/>
    <dgm:cxn modelId="{84B6CCAD-B812-42C4-B03E-43DB034F3948}" type="presParOf" srcId="{B00BD65C-B35B-4AEE-838F-165C24B9489B}" destId="{32E4002C-4DD5-4507-87AB-E21D68CEB531}" srcOrd="0" destOrd="0" presId="urn:microsoft.com/office/officeart/2005/8/layout/orgChart1"/>
    <dgm:cxn modelId="{EC5B4365-0EB6-44A3-925A-5310BB5D3227}" type="presParOf" srcId="{32E4002C-4DD5-4507-87AB-E21D68CEB531}" destId="{ABCDD40C-34CE-44A4-834B-3D346AECCE99}" srcOrd="0" destOrd="0" presId="urn:microsoft.com/office/officeart/2005/8/layout/orgChart1"/>
    <dgm:cxn modelId="{38BCA1DF-D42A-4250-92D2-A7EC38A3D212}" type="presParOf" srcId="{32E4002C-4DD5-4507-87AB-E21D68CEB531}" destId="{9619DF23-4551-4F4C-BFF3-1B347E4665A7}" srcOrd="1" destOrd="0" presId="urn:microsoft.com/office/officeart/2005/8/layout/orgChart1"/>
    <dgm:cxn modelId="{4D342AEB-81E6-43FD-A928-09C5C8AD2987}" type="presParOf" srcId="{B00BD65C-B35B-4AEE-838F-165C24B9489B}" destId="{8935F1F2-4CD5-47E7-9E40-B722ECC65C28}" srcOrd="1" destOrd="0" presId="urn:microsoft.com/office/officeart/2005/8/layout/orgChart1"/>
    <dgm:cxn modelId="{CC237870-EFF8-4032-84E5-558A89EB8B69}" type="presParOf" srcId="{8935F1F2-4CD5-47E7-9E40-B722ECC65C28}" destId="{667A1C21-244D-425D-9647-C3CA7FF6C169}" srcOrd="0" destOrd="0" presId="urn:microsoft.com/office/officeart/2005/8/layout/orgChart1"/>
    <dgm:cxn modelId="{CCBB925D-DFA2-4FC8-8469-5507B7612AB3}" type="presParOf" srcId="{8935F1F2-4CD5-47E7-9E40-B722ECC65C28}" destId="{02F8D6AD-690C-463E-AA37-4AD12C09B45C}" srcOrd="1" destOrd="0" presId="urn:microsoft.com/office/officeart/2005/8/layout/orgChart1"/>
    <dgm:cxn modelId="{8CFC8FDA-6467-486C-95B0-92FF30AF3B0F}" type="presParOf" srcId="{02F8D6AD-690C-463E-AA37-4AD12C09B45C}" destId="{6D431B62-8235-4298-AB63-F2C434C1FFC4}" srcOrd="0" destOrd="0" presId="urn:microsoft.com/office/officeart/2005/8/layout/orgChart1"/>
    <dgm:cxn modelId="{A75CAB5F-B43F-455F-8C85-437BE6BC6A69}" type="presParOf" srcId="{6D431B62-8235-4298-AB63-F2C434C1FFC4}" destId="{BB230EBB-9E0F-4BA8-920C-E3747EDC3C02}" srcOrd="0" destOrd="0" presId="urn:microsoft.com/office/officeart/2005/8/layout/orgChart1"/>
    <dgm:cxn modelId="{8D1BE8A4-CEDA-4375-954B-575154A13FDA}" type="presParOf" srcId="{6D431B62-8235-4298-AB63-F2C434C1FFC4}" destId="{57373435-1A41-49FB-AD09-07AFF138E651}" srcOrd="1" destOrd="0" presId="urn:microsoft.com/office/officeart/2005/8/layout/orgChart1"/>
    <dgm:cxn modelId="{E6873BE5-CC1E-4385-8571-117120538B01}" type="presParOf" srcId="{02F8D6AD-690C-463E-AA37-4AD12C09B45C}" destId="{0DDAB5D2-5AFF-467A-8A7E-8DDF135310C6}" srcOrd="1" destOrd="0" presId="urn:microsoft.com/office/officeart/2005/8/layout/orgChart1"/>
    <dgm:cxn modelId="{15BB20EC-4E8A-42FC-8F6F-BB545D885FDA}" type="presParOf" srcId="{02F8D6AD-690C-463E-AA37-4AD12C09B45C}" destId="{189CA504-E5CC-4AB2-B590-EA8918BD915E}" srcOrd="2" destOrd="0" presId="urn:microsoft.com/office/officeart/2005/8/layout/orgChart1"/>
    <dgm:cxn modelId="{B4A1CED7-9316-4A99-A8A3-8993F4E04A47}" type="presParOf" srcId="{8935F1F2-4CD5-47E7-9E40-B722ECC65C28}" destId="{8DDE7487-DA58-4CAF-8C39-C2D7F5671AE3}" srcOrd="2" destOrd="0" presId="urn:microsoft.com/office/officeart/2005/8/layout/orgChart1"/>
    <dgm:cxn modelId="{FDDAD4FF-00E6-4B9F-88F7-1AB62D7D209B}" type="presParOf" srcId="{8935F1F2-4CD5-47E7-9E40-B722ECC65C28}" destId="{402A6408-8A68-453C-AC6C-7C166035AEEC}" srcOrd="3" destOrd="0" presId="urn:microsoft.com/office/officeart/2005/8/layout/orgChart1"/>
    <dgm:cxn modelId="{6187E3DA-8CC7-4B68-9F66-DA0EE225C880}" type="presParOf" srcId="{402A6408-8A68-453C-AC6C-7C166035AEEC}" destId="{EE656CBF-D13B-4DD3-92C3-A6A4FE8608BC}" srcOrd="0" destOrd="0" presId="urn:microsoft.com/office/officeart/2005/8/layout/orgChart1"/>
    <dgm:cxn modelId="{A8E49301-7A7B-4EBF-9472-2C8CB49B2779}" type="presParOf" srcId="{EE656CBF-D13B-4DD3-92C3-A6A4FE8608BC}" destId="{E5BF4E6A-D3E5-4953-9E75-97EEE603E9F5}" srcOrd="0" destOrd="0" presId="urn:microsoft.com/office/officeart/2005/8/layout/orgChart1"/>
    <dgm:cxn modelId="{272788D8-9023-43F4-80D0-F6AAA3776AE5}" type="presParOf" srcId="{EE656CBF-D13B-4DD3-92C3-A6A4FE8608BC}" destId="{CE60424B-062D-4DF5-A3B1-2FC8463CFB00}" srcOrd="1" destOrd="0" presId="urn:microsoft.com/office/officeart/2005/8/layout/orgChart1"/>
    <dgm:cxn modelId="{7D79C3AC-A902-4B3B-A30C-5C407F835CB4}" type="presParOf" srcId="{402A6408-8A68-453C-AC6C-7C166035AEEC}" destId="{E71D68E2-D0B5-4E40-8CD2-2691BB3D198F}" srcOrd="1" destOrd="0" presId="urn:microsoft.com/office/officeart/2005/8/layout/orgChart1"/>
    <dgm:cxn modelId="{65B94DC4-4FEA-4B46-A604-1ADFB080EAF7}" type="presParOf" srcId="{402A6408-8A68-453C-AC6C-7C166035AEEC}" destId="{CD857EA7-92B6-437E-82CA-F7EC964DA9FA}" srcOrd="2" destOrd="0" presId="urn:microsoft.com/office/officeart/2005/8/layout/orgChart1"/>
    <dgm:cxn modelId="{A95AB352-AD20-47AB-A83C-7582B6835FB6}" type="presParOf" srcId="{8935F1F2-4CD5-47E7-9E40-B722ECC65C28}" destId="{7E030F5D-A343-4826-BC50-CD65B9C884B1}" srcOrd="4" destOrd="0" presId="urn:microsoft.com/office/officeart/2005/8/layout/orgChart1"/>
    <dgm:cxn modelId="{97C5B877-1A1D-431C-86D5-7699974B168C}" type="presParOf" srcId="{8935F1F2-4CD5-47E7-9E40-B722ECC65C28}" destId="{27BA0A45-30E2-4A38-B7E1-2596FEB097A1}" srcOrd="5" destOrd="0" presId="urn:microsoft.com/office/officeart/2005/8/layout/orgChart1"/>
    <dgm:cxn modelId="{49BD29E5-E128-4DBE-BCCD-CFAECA099DB6}" type="presParOf" srcId="{27BA0A45-30E2-4A38-B7E1-2596FEB097A1}" destId="{85D5E62D-B2A4-46BD-BD82-526B5EE496D4}" srcOrd="0" destOrd="0" presId="urn:microsoft.com/office/officeart/2005/8/layout/orgChart1"/>
    <dgm:cxn modelId="{33742DBB-CAC4-43B1-9539-8474C226C358}" type="presParOf" srcId="{85D5E62D-B2A4-46BD-BD82-526B5EE496D4}" destId="{916DE2B7-C12E-4D6D-ABB0-9C7CCF8C41B0}" srcOrd="0" destOrd="0" presId="urn:microsoft.com/office/officeart/2005/8/layout/orgChart1"/>
    <dgm:cxn modelId="{2AC17E24-948D-4173-A023-588B3EC59458}" type="presParOf" srcId="{85D5E62D-B2A4-46BD-BD82-526B5EE496D4}" destId="{B7C1B32C-46B1-41AC-AE3A-35C38A62809B}" srcOrd="1" destOrd="0" presId="urn:microsoft.com/office/officeart/2005/8/layout/orgChart1"/>
    <dgm:cxn modelId="{10434B29-EA16-47FB-93E9-CED260B61DBA}" type="presParOf" srcId="{27BA0A45-30E2-4A38-B7E1-2596FEB097A1}" destId="{81C7A597-A843-45E2-B70E-6F44C91AD047}" srcOrd="1" destOrd="0" presId="urn:microsoft.com/office/officeart/2005/8/layout/orgChart1"/>
    <dgm:cxn modelId="{7A58AAC3-88E1-40E5-A9EA-57964E692EC9}" type="presParOf" srcId="{27BA0A45-30E2-4A38-B7E1-2596FEB097A1}" destId="{1BE5D600-C659-468E-8C3F-4F0323B4D080}" srcOrd="2" destOrd="0" presId="urn:microsoft.com/office/officeart/2005/8/layout/orgChart1"/>
    <dgm:cxn modelId="{FB1B4BF5-713D-46DC-9D02-338FF34E5D0C}" type="presParOf" srcId="{B00BD65C-B35B-4AEE-838F-165C24B9489B}" destId="{D6A90DBE-D207-41B1-95E8-8E2DE1B46DF3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63FF1F-B49F-4DB7-AAC4-A2801F66B87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703A3A57-1067-48F1-8E4C-F30154BFF7C0}">
      <dgm:prSet phldrT="[טקסט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JO" dirty="0" smtClean="0"/>
            <a:t>أَطْفَأَتْ</a:t>
          </a:r>
          <a:endParaRPr lang="he-IL" dirty="0"/>
        </a:p>
      </dgm:t>
    </dgm:pt>
    <dgm:pt modelId="{0A502B2F-C6ED-4AC3-A480-5C2A3D6CC9DE}" type="parTrans" cxnId="{70914347-E783-47B7-B6C5-A0438EE4F022}">
      <dgm:prSet/>
      <dgm:spPr/>
      <dgm:t>
        <a:bodyPr/>
        <a:lstStyle/>
        <a:p>
          <a:pPr rtl="1"/>
          <a:endParaRPr lang="he-IL"/>
        </a:p>
      </dgm:t>
    </dgm:pt>
    <dgm:pt modelId="{DD04E534-8967-45E2-B737-54EA7D312EA6}" type="sibTrans" cxnId="{70914347-E783-47B7-B6C5-A0438EE4F022}">
      <dgm:prSet/>
      <dgm:spPr/>
      <dgm:t>
        <a:bodyPr/>
        <a:lstStyle/>
        <a:p>
          <a:pPr rtl="1"/>
          <a:endParaRPr lang="he-IL"/>
        </a:p>
      </dgm:t>
    </dgm:pt>
    <dgm:pt modelId="{C01AF7F4-ACFF-4503-AB12-9A4277570C61}">
      <dgm:prSet phldrT="[טקסט]" phldr="1"/>
      <dgm:spPr/>
      <dgm:t>
        <a:bodyPr/>
        <a:lstStyle/>
        <a:p>
          <a:pPr rtl="1"/>
          <a:endParaRPr lang="he-IL" dirty="0"/>
        </a:p>
      </dgm:t>
    </dgm:pt>
    <dgm:pt modelId="{CC8AE0ED-B6CA-4DBC-8E20-6959EAE9AE65}" type="parTrans" cxnId="{DDB20A5B-3E7F-4F94-A663-8A641E428458}">
      <dgm:prSet/>
      <dgm:spPr/>
      <dgm:t>
        <a:bodyPr/>
        <a:lstStyle/>
        <a:p>
          <a:pPr rtl="1"/>
          <a:endParaRPr lang="he-IL"/>
        </a:p>
      </dgm:t>
    </dgm:pt>
    <dgm:pt modelId="{1EAA056B-3EEF-4695-9BE8-9A6F15840C4F}" type="sibTrans" cxnId="{DDB20A5B-3E7F-4F94-A663-8A641E428458}">
      <dgm:prSet/>
      <dgm:spPr/>
      <dgm:t>
        <a:bodyPr/>
        <a:lstStyle/>
        <a:p>
          <a:pPr rtl="1"/>
          <a:endParaRPr lang="he-IL"/>
        </a:p>
      </dgm:t>
    </dgm:pt>
    <dgm:pt modelId="{1A45DB56-C571-4D47-8F9A-E65A4E3D9FF8}">
      <dgm:prSet phldrT="[טקסט]" phldr="1"/>
      <dgm:spPr/>
      <dgm:t>
        <a:bodyPr/>
        <a:lstStyle/>
        <a:p>
          <a:pPr rtl="1"/>
          <a:endParaRPr lang="he-IL" dirty="0"/>
        </a:p>
      </dgm:t>
    </dgm:pt>
    <dgm:pt modelId="{7C6873A4-1B37-45C8-8269-1099639D2E07}" type="parTrans" cxnId="{BA9AB1CF-CD4F-4255-844F-5E4A5D81E5BF}">
      <dgm:prSet/>
      <dgm:spPr/>
      <dgm:t>
        <a:bodyPr/>
        <a:lstStyle/>
        <a:p>
          <a:pPr rtl="1"/>
          <a:endParaRPr lang="he-IL"/>
        </a:p>
      </dgm:t>
    </dgm:pt>
    <dgm:pt modelId="{7CCBDB5F-6E0C-4471-81AD-491C90276669}" type="sibTrans" cxnId="{BA9AB1CF-CD4F-4255-844F-5E4A5D81E5BF}">
      <dgm:prSet/>
      <dgm:spPr/>
      <dgm:t>
        <a:bodyPr/>
        <a:lstStyle/>
        <a:p>
          <a:pPr rtl="1"/>
          <a:endParaRPr lang="he-IL"/>
        </a:p>
      </dgm:t>
    </dgm:pt>
    <dgm:pt modelId="{76DFE14A-784F-4B11-9E14-E07872313FAC}">
      <dgm:prSet phldrT="[טקסט]" phldr="1"/>
      <dgm:spPr/>
      <dgm:t>
        <a:bodyPr/>
        <a:lstStyle/>
        <a:p>
          <a:pPr rtl="1"/>
          <a:endParaRPr lang="he-IL" dirty="0"/>
        </a:p>
      </dgm:t>
    </dgm:pt>
    <dgm:pt modelId="{D7AB12AB-AA56-478D-A13D-E09F11874A7F}" type="parTrans" cxnId="{87346B29-E28F-4503-B577-B0EC3B69A0D8}">
      <dgm:prSet/>
      <dgm:spPr/>
      <dgm:t>
        <a:bodyPr/>
        <a:lstStyle/>
        <a:p>
          <a:pPr rtl="1"/>
          <a:endParaRPr lang="he-IL"/>
        </a:p>
      </dgm:t>
    </dgm:pt>
    <dgm:pt modelId="{8BA07301-1D04-4670-807F-B8AFECF791F4}" type="sibTrans" cxnId="{87346B29-E28F-4503-B577-B0EC3B69A0D8}">
      <dgm:prSet/>
      <dgm:spPr/>
      <dgm:t>
        <a:bodyPr/>
        <a:lstStyle/>
        <a:p>
          <a:pPr rtl="1"/>
          <a:endParaRPr lang="he-IL"/>
        </a:p>
      </dgm:t>
    </dgm:pt>
    <dgm:pt modelId="{B61F9F70-1758-426A-A683-36F9679B1BAD}" type="pres">
      <dgm:prSet presAssocID="{3163FF1F-B49F-4DB7-AAC4-A2801F66B87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he-IL"/>
        </a:p>
      </dgm:t>
    </dgm:pt>
    <dgm:pt modelId="{AE20CEC8-BA98-4BCD-AC6D-42F98C9EF8CC}" type="pres">
      <dgm:prSet presAssocID="{703A3A57-1067-48F1-8E4C-F30154BFF7C0}" presName="hierRoot1" presStyleCnt="0">
        <dgm:presLayoutVars>
          <dgm:hierBranch val="init"/>
        </dgm:presLayoutVars>
      </dgm:prSet>
      <dgm:spPr/>
    </dgm:pt>
    <dgm:pt modelId="{30A562D7-CFAF-4A87-8EF4-C47D13C14693}" type="pres">
      <dgm:prSet presAssocID="{703A3A57-1067-48F1-8E4C-F30154BFF7C0}" presName="rootComposite1" presStyleCnt="0"/>
      <dgm:spPr/>
    </dgm:pt>
    <dgm:pt modelId="{4633DDB9-0EA0-4C0F-822F-F0ED1DD43F5A}" type="pres">
      <dgm:prSet presAssocID="{703A3A57-1067-48F1-8E4C-F30154BFF7C0}" presName="rootText1" presStyleLbl="node0" presStyleIdx="0" presStyleCnt="1" custScaleY="131752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6FBD59D8-D213-4822-9D26-322597EA2730}" type="pres">
      <dgm:prSet presAssocID="{703A3A57-1067-48F1-8E4C-F30154BFF7C0}" presName="rootConnector1" presStyleLbl="node1" presStyleIdx="0" presStyleCnt="0"/>
      <dgm:spPr/>
      <dgm:t>
        <a:bodyPr/>
        <a:lstStyle/>
        <a:p>
          <a:pPr rtl="1"/>
          <a:endParaRPr lang="he-IL"/>
        </a:p>
      </dgm:t>
    </dgm:pt>
    <dgm:pt modelId="{D297B0AE-B54B-466F-82C6-9B329F797F48}" type="pres">
      <dgm:prSet presAssocID="{703A3A57-1067-48F1-8E4C-F30154BFF7C0}" presName="hierChild2" presStyleCnt="0"/>
      <dgm:spPr/>
    </dgm:pt>
    <dgm:pt modelId="{908F9F5E-1757-490B-85D4-7723ACCDE1FC}" type="pres">
      <dgm:prSet presAssocID="{CC8AE0ED-B6CA-4DBC-8E20-6959EAE9AE65}" presName="Name37" presStyleLbl="parChTrans1D2" presStyleIdx="0" presStyleCnt="3"/>
      <dgm:spPr/>
      <dgm:t>
        <a:bodyPr/>
        <a:lstStyle/>
        <a:p>
          <a:pPr rtl="1"/>
          <a:endParaRPr lang="he-IL"/>
        </a:p>
      </dgm:t>
    </dgm:pt>
    <dgm:pt modelId="{0F2AC156-7C09-4C05-B5CF-FFB51ACC0E06}" type="pres">
      <dgm:prSet presAssocID="{C01AF7F4-ACFF-4503-AB12-9A4277570C61}" presName="hierRoot2" presStyleCnt="0">
        <dgm:presLayoutVars>
          <dgm:hierBranch val="init"/>
        </dgm:presLayoutVars>
      </dgm:prSet>
      <dgm:spPr/>
    </dgm:pt>
    <dgm:pt modelId="{12C3DA66-69AA-40AD-A070-663254F4D22F}" type="pres">
      <dgm:prSet presAssocID="{C01AF7F4-ACFF-4503-AB12-9A4277570C61}" presName="rootComposite" presStyleCnt="0"/>
      <dgm:spPr/>
    </dgm:pt>
    <dgm:pt modelId="{E31D4BBA-8DDC-45E8-A0A1-6F084F3E9201}" type="pres">
      <dgm:prSet presAssocID="{C01AF7F4-ACFF-4503-AB12-9A4277570C6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F2AB1850-A62A-489E-A20E-5C12A0838DF1}" type="pres">
      <dgm:prSet presAssocID="{C01AF7F4-ACFF-4503-AB12-9A4277570C61}" presName="rootConnector" presStyleLbl="node2" presStyleIdx="0" presStyleCnt="3"/>
      <dgm:spPr/>
      <dgm:t>
        <a:bodyPr/>
        <a:lstStyle/>
        <a:p>
          <a:pPr rtl="1"/>
          <a:endParaRPr lang="he-IL"/>
        </a:p>
      </dgm:t>
    </dgm:pt>
    <dgm:pt modelId="{05BC722A-1B40-41EC-9DBA-5714AB9AE0E3}" type="pres">
      <dgm:prSet presAssocID="{C01AF7F4-ACFF-4503-AB12-9A4277570C61}" presName="hierChild4" presStyleCnt="0"/>
      <dgm:spPr/>
    </dgm:pt>
    <dgm:pt modelId="{85559F27-CDBA-41D6-B370-579ADB6D5633}" type="pres">
      <dgm:prSet presAssocID="{C01AF7F4-ACFF-4503-AB12-9A4277570C61}" presName="hierChild5" presStyleCnt="0"/>
      <dgm:spPr/>
    </dgm:pt>
    <dgm:pt modelId="{E50C888B-2289-4218-B1AC-6111439A6AB3}" type="pres">
      <dgm:prSet presAssocID="{7C6873A4-1B37-45C8-8269-1099639D2E07}" presName="Name37" presStyleLbl="parChTrans1D2" presStyleIdx="1" presStyleCnt="3"/>
      <dgm:spPr/>
      <dgm:t>
        <a:bodyPr/>
        <a:lstStyle/>
        <a:p>
          <a:pPr rtl="1"/>
          <a:endParaRPr lang="he-IL"/>
        </a:p>
      </dgm:t>
    </dgm:pt>
    <dgm:pt modelId="{E423F834-4853-4EDE-A2A3-C327B2930883}" type="pres">
      <dgm:prSet presAssocID="{1A45DB56-C571-4D47-8F9A-E65A4E3D9FF8}" presName="hierRoot2" presStyleCnt="0">
        <dgm:presLayoutVars>
          <dgm:hierBranch val="init"/>
        </dgm:presLayoutVars>
      </dgm:prSet>
      <dgm:spPr/>
    </dgm:pt>
    <dgm:pt modelId="{032C3C67-0DF8-47AF-BC44-B31D71129394}" type="pres">
      <dgm:prSet presAssocID="{1A45DB56-C571-4D47-8F9A-E65A4E3D9FF8}" presName="rootComposite" presStyleCnt="0"/>
      <dgm:spPr/>
    </dgm:pt>
    <dgm:pt modelId="{DE1FF9C0-466F-4927-AF62-DD8354620AE8}" type="pres">
      <dgm:prSet presAssocID="{1A45DB56-C571-4D47-8F9A-E65A4E3D9FF8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5EFCAA71-23DD-47A0-AC7F-A1E9D050F9EE}" type="pres">
      <dgm:prSet presAssocID="{1A45DB56-C571-4D47-8F9A-E65A4E3D9FF8}" presName="rootConnector" presStyleLbl="node2" presStyleIdx="1" presStyleCnt="3"/>
      <dgm:spPr/>
      <dgm:t>
        <a:bodyPr/>
        <a:lstStyle/>
        <a:p>
          <a:pPr rtl="1"/>
          <a:endParaRPr lang="he-IL"/>
        </a:p>
      </dgm:t>
    </dgm:pt>
    <dgm:pt modelId="{72824E91-1B2F-47C8-BAE7-D51842EBD6A2}" type="pres">
      <dgm:prSet presAssocID="{1A45DB56-C571-4D47-8F9A-E65A4E3D9FF8}" presName="hierChild4" presStyleCnt="0"/>
      <dgm:spPr/>
    </dgm:pt>
    <dgm:pt modelId="{182812AD-F9C3-4280-A22D-37A528F163B5}" type="pres">
      <dgm:prSet presAssocID="{1A45DB56-C571-4D47-8F9A-E65A4E3D9FF8}" presName="hierChild5" presStyleCnt="0"/>
      <dgm:spPr/>
    </dgm:pt>
    <dgm:pt modelId="{2A615AAB-D55A-4482-8CCB-8C6CDC13246E}" type="pres">
      <dgm:prSet presAssocID="{D7AB12AB-AA56-478D-A13D-E09F11874A7F}" presName="Name37" presStyleLbl="parChTrans1D2" presStyleIdx="2" presStyleCnt="3"/>
      <dgm:spPr/>
      <dgm:t>
        <a:bodyPr/>
        <a:lstStyle/>
        <a:p>
          <a:pPr rtl="1"/>
          <a:endParaRPr lang="he-IL"/>
        </a:p>
      </dgm:t>
    </dgm:pt>
    <dgm:pt modelId="{B4ECCB2C-EBBE-4D30-BED1-D10E09514266}" type="pres">
      <dgm:prSet presAssocID="{76DFE14A-784F-4B11-9E14-E07872313FAC}" presName="hierRoot2" presStyleCnt="0">
        <dgm:presLayoutVars>
          <dgm:hierBranch val="init"/>
        </dgm:presLayoutVars>
      </dgm:prSet>
      <dgm:spPr/>
    </dgm:pt>
    <dgm:pt modelId="{00CD8367-7118-47DA-A3E4-13459276B538}" type="pres">
      <dgm:prSet presAssocID="{76DFE14A-784F-4B11-9E14-E07872313FAC}" presName="rootComposite" presStyleCnt="0"/>
      <dgm:spPr/>
    </dgm:pt>
    <dgm:pt modelId="{A73E40CD-3226-4C3A-96AB-3708911B97EC}" type="pres">
      <dgm:prSet presAssocID="{76DFE14A-784F-4B11-9E14-E07872313FA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75ABADBE-EA3E-4E79-864F-7AE5E54664FF}" type="pres">
      <dgm:prSet presAssocID="{76DFE14A-784F-4B11-9E14-E07872313FAC}" presName="rootConnector" presStyleLbl="node2" presStyleIdx="2" presStyleCnt="3"/>
      <dgm:spPr/>
      <dgm:t>
        <a:bodyPr/>
        <a:lstStyle/>
        <a:p>
          <a:pPr rtl="1"/>
          <a:endParaRPr lang="he-IL"/>
        </a:p>
      </dgm:t>
    </dgm:pt>
    <dgm:pt modelId="{CE6D459C-EE1A-468B-B7E4-12C4C5B80167}" type="pres">
      <dgm:prSet presAssocID="{76DFE14A-784F-4B11-9E14-E07872313FAC}" presName="hierChild4" presStyleCnt="0"/>
      <dgm:spPr/>
    </dgm:pt>
    <dgm:pt modelId="{FE0ACDB9-AB0A-4CB4-8AA9-35B5ADE8011D}" type="pres">
      <dgm:prSet presAssocID="{76DFE14A-784F-4B11-9E14-E07872313FAC}" presName="hierChild5" presStyleCnt="0"/>
      <dgm:spPr/>
    </dgm:pt>
    <dgm:pt modelId="{13920318-653C-4A62-90D0-59E61CAF2EA2}" type="pres">
      <dgm:prSet presAssocID="{703A3A57-1067-48F1-8E4C-F30154BFF7C0}" presName="hierChild3" presStyleCnt="0"/>
      <dgm:spPr/>
    </dgm:pt>
  </dgm:ptLst>
  <dgm:cxnLst>
    <dgm:cxn modelId="{85DC3AD7-A41E-4A76-A0B9-648E8961D37A}" type="presOf" srcId="{76DFE14A-784F-4B11-9E14-E07872313FAC}" destId="{75ABADBE-EA3E-4E79-864F-7AE5E54664FF}" srcOrd="1" destOrd="0" presId="urn:microsoft.com/office/officeart/2005/8/layout/orgChart1"/>
    <dgm:cxn modelId="{D08C66B1-93FD-4D42-9A9A-EE92EF4B975F}" type="presOf" srcId="{CC8AE0ED-B6CA-4DBC-8E20-6959EAE9AE65}" destId="{908F9F5E-1757-490B-85D4-7723ACCDE1FC}" srcOrd="0" destOrd="0" presId="urn:microsoft.com/office/officeart/2005/8/layout/orgChart1"/>
    <dgm:cxn modelId="{B1F9155A-6820-40AD-8AD3-F407BF3AB15C}" type="presOf" srcId="{C01AF7F4-ACFF-4503-AB12-9A4277570C61}" destId="{E31D4BBA-8DDC-45E8-A0A1-6F084F3E9201}" srcOrd="0" destOrd="0" presId="urn:microsoft.com/office/officeart/2005/8/layout/orgChart1"/>
    <dgm:cxn modelId="{70914347-E783-47B7-B6C5-A0438EE4F022}" srcId="{3163FF1F-B49F-4DB7-AAC4-A2801F66B879}" destId="{703A3A57-1067-48F1-8E4C-F30154BFF7C0}" srcOrd="0" destOrd="0" parTransId="{0A502B2F-C6ED-4AC3-A480-5C2A3D6CC9DE}" sibTransId="{DD04E534-8967-45E2-B737-54EA7D312EA6}"/>
    <dgm:cxn modelId="{128DD459-E7F4-4C7C-94B5-6345B40A0BC0}" type="presOf" srcId="{C01AF7F4-ACFF-4503-AB12-9A4277570C61}" destId="{F2AB1850-A62A-489E-A20E-5C12A0838DF1}" srcOrd="1" destOrd="0" presId="urn:microsoft.com/office/officeart/2005/8/layout/orgChart1"/>
    <dgm:cxn modelId="{DA734C1B-45EE-4488-8280-30ED6AD9A73D}" type="presOf" srcId="{1A45DB56-C571-4D47-8F9A-E65A4E3D9FF8}" destId="{5EFCAA71-23DD-47A0-AC7F-A1E9D050F9EE}" srcOrd="1" destOrd="0" presId="urn:microsoft.com/office/officeart/2005/8/layout/orgChart1"/>
    <dgm:cxn modelId="{DDB20A5B-3E7F-4F94-A663-8A641E428458}" srcId="{703A3A57-1067-48F1-8E4C-F30154BFF7C0}" destId="{C01AF7F4-ACFF-4503-AB12-9A4277570C61}" srcOrd="0" destOrd="0" parTransId="{CC8AE0ED-B6CA-4DBC-8E20-6959EAE9AE65}" sibTransId="{1EAA056B-3EEF-4695-9BE8-9A6F15840C4F}"/>
    <dgm:cxn modelId="{72CC1543-208C-4F7C-AE05-F68A31737768}" type="presOf" srcId="{3163FF1F-B49F-4DB7-AAC4-A2801F66B879}" destId="{B61F9F70-1758-426A-A683-36F9679B1BAD}" srcOrd="0" destOrd="0" presId="urn:microsoft.com/office/officeart/2005/8/layout/orgChart1"/>
    <dgm:cxn modelId="{0FDE94E1-F48D-4D0F-AA9F-5722A5153427}" type="presOf" srcId="{76DFE14A-784F-4B11-9E14-E07872313FAC}" destId="{A73E40CD-3226-4C3A-96AB-3708911B97EC}" srcOrd="0" destOrd="0" presId="urn:microsoft.com/office/officeart/2005/8/layout/orgChart1"/>
    <dgm:cxn modelId="{BA9AB1CF-CD4F-4255-844F-5E4A5D81E5BF}" srcId="{703A3A57-1067-48F1-8E4C-F30154BFF7C0}" destId="{1A45DB56-C571-4D47-8F9A-E65A4E3D9FF8}" srcOrd="1" destOrd="0" parTransId="{7C6873A4-1B37-45C8-8269-1099639D2E07}" sibTransId="{7CCBDB5F-6E0C-4471-81AD-491C90276669}"/>
    <dgm:cxn modelId="{D075A4AA-3CFB-4DFA-8B83-9D97E666E5E2}" type="presOf" srcId="{703A3A57-1067-48F1-8E4C-F30154BFF7C0}" destId="{4633DDB9-0EA0-4C0F-822F-F0ED1DD43F5A}" srcOrd="0" destOrd="0" presId="urn:microsoft.com/office/officeart/2005/8/layout/orgChart1"/>
    <dgm:cxn modelId="{68674148-1CA7-4FD4-86EC-CFD5E5E52792}" type="presOf" srcId="{1A45DB56-C571-4D47-8F9A-E65A4E3D9FF8}" destId="{DE1FF9C0-466F-4927-AF62-DD8354620AE8}" srcOrd="0" destOrd="0" presId="urn:microsoft.com/office/officeart/2005/8/layout/orgChart1"/>
    <dgm:cxn modelId="{12DBA278-DEBE-4990-90FC-08357A575528}" type="presOf" srcId="{703A3A57-1067-48F1-8E4C-F30154BFF7C0}" destId="{6FBD59D8-D213-4822-9D26-322597EA2730}" srcOrd="1" destOrd="0" presId="urn:microsoft.com/office/officeart/2005/8/layout/orgChart1"/>
    <dgm:cxn modelId="{87346B29-E28F-4503-B577-B0EC3B69A0D8}" srcId="{703A3A57-1067-48F1-8E4C-F30154BFF7C0}" destId="{76DFE14A-784F-4B11-9E14-E07872313FAC}" srcOrd="2" destOrd="0" parTransId="{D7AB12AB-AA56-478D-A13D-E09F11874A7F}" sibTransId="{8BA07301-1D04-4670-807F-B8AFECF791F4}"/>
    <dgm:cxn modelId="{BE830CD0-3AED-4B3E-B39E-7468F51D1A11}" type="presOf" srcId="{7C6873A4-1B37-45C8-8269-1099639D2E07}" destId="{E50C888B-2289-4218-B1AC-6111439A6AB3}" srcOrd="0" destOrd="0" presId="urn:microsoft.com/office/officeart/2005/8/layout/orgChart1"/>
    <dgm:cxn modelId="{544EA73F-9AE5-4D57-81A3-263FC96B75C5}" type="presOf" srcId="{D7AB12AB-AA56-478D-A13D-E09F11874A7F}" destId="{2A615AAB-D55A-4482-8CCB-8C6CDC13246E}" srcOrd="0" destOrd="0" presId="urn:microsoft.com/office/officeart/2005/8/layout/orgChart1"/>
    <dgm:cxn modelId="{A2245E19-0175-4D26-87A8-85C3B382ED52}" type="presParOf" srcId="{B61F9F70-1758-426A-A683-36F9679B1BAD}" destId="{AE20CEC8-BA98-4BCD-AC6D-42F98C9EF8CC}" srcOrd="0" destOrd="0" presId="urn:microsoft.com/office/officeart/2005/8/layout/orgChart1"/>
    <dgm:cxn modelId="{80A00E3F-A8AF-4997-8843-39EDEDAEB177}" type="presParOf" srcId="{AE20CEC8-BA98-4BCD-AC6D-42F98C9EF8CC}" destId="{30A562D7-CFAF-4A87-8EF4-C47D13C14693}" srcOrd="0" destOrd="0" presId="urn:microsoft.com/office/officeart/2005/8/layout/orgChart1"/>
    <dgm:cxn modelId="{7B2FDF64-F47E-4CCA-B733-812315DF443F}" type="presParOf" srcId="{30A562D7-CFAF-4A87-8EF4-C47D13C14693}" destId="{4633DDB9-0EA0-4C0F-822F-F0ED1DD43F5A}" srcOrd="0" destOrd="0" presId="urn:microsoft.com/office/officeart/2005/8/layout/orgChart1"/>
    <dgm:cxn modelId="{D1977C00-26E1-4AFD-92D2-1191E0FEF7E7}" type="presParOf" srcId="{30A562D7-CFAF-4A87-8EF4-C47D13C14693}" destId="{6FBD59D8-D213-4822-9D26-322597EA2730}" srcOrd="1" destOrd="0" presId="urn:microsoft.com/office/officeart/2005/8/layout/orgChart1"/>
    <dgm:cxn modelId="{3A201FD8-E575-46E8-8474-A1DB91A4964A}" type="presParOf" srcId="{AE20CEC8-BA98-4BCD-AC6D-42F98C9EF8CC}" destId="{D297B0AE-B54B-466F-82C6-9B329F797F48}" srcOrd="1" destOrd="0" presId="urn:microsoft.com/office/officeart/2005/8/layout/orgChart1"/>
    <dgm:cxn modelId="{59976AC8-7028-436D-97EE-D4B7ACDF6BE2}" type="presParOf" srcId="{D297B0AE-B54B-466F-82C6-9B329F797F48}" destId="{908F9F5E-1757-490B-85D4-7723ACCDE1FC}" srcOrd="0" destOrd="0" presId="urn:microsoft.com/office/officeart/2005/8/layout/orgChart1"/>
    <dgm:cxn modelId="{DA729A4D-875C-4E18-9F09-CACE98B8D261}" type="presParOf" srcId="{D297B0AE-B54B-466F-82C6-9B329F797F48}" destId="{0F2AC156-7C09-4C05-B5CF-FFB51ACC0E06}" srcOrd="1" destOrd="0" presId="urn:microsoft.com/office/officeart/2005/8/layout/orgChart1"/>
    <dgm:cxn modelId="{4438036C-D676-4F58-BC8C-D1B5AC52C88E}" type="presParOf" srcId="{0F2AC156-7C09-4C05-B5CF-FFB51ACC0E06}" destId="{12C3DA66-69AA-40AD-A070-663254F4D22F}" srcOrd="0" destOrd="0" presId="urn:microsoft.com/office/officeart/2005/8/layout/orgChart1"/>
    <dgm:cxn modelId="{4D7D1FC4-E7E9-4349-A5F6-B26E6A9DDAD7}" type="presParOf" srcId="{12C3DA66-69AA-40AD-A070-663254F4D22F}" destId="{E31D4BBA-8DDC-45E8-A0A1-6F084F3E9201}" srcOrd="0" destOrd="0" presId="urn:microsoft.com/office/officeart/2005/8/layout/orgChart1"/>
    <dgm:cxn modelId="{E1777C1A-FEA9-4F55-BA5F-9AF481A2D8B8}" type="presParOf" srcId="{12C3DA66-69AA-40AD-A070-663254F4D22F}" destId="{F2AB1850-A62A-489E-A20E-5C12A0838DF1}" srcOrd="1" destOrd="0" presId="urn:microsoft.com/office/officeart/2005/8/layout/orgChart1"/>
    <dgm:cxn modelId="{529D89F5-4401-41ED-A44F-718EF89C66DF}" type="presParOf" srcId="{0F2AC156-7C09-4C05-B5CF-FFB51ACC0E06}" destId="{05BC722A-1B40-41EC-9DBA-5714AB9AE0E3}" srcOrd="1" destOrd="0" presId="urn:microsoft.com/office/officeart/2005/8/layout/orgChart1"/>
    <dgm:cxn modelId="{C7FB3A6A-9873-4DDB-AA52-9207BE18011A}" type="presParOf" srcId="{0F2AC156-7C09-4C05-B5CF-FFB51ACC0E06}" destId="{85559F27-CDBA-41D6-B370-579ADB6D5633}" srcOrd="2" destOrd="0" presId="urn:microsoft.com/office/officeart/2005/8/layout/orgChart1"/>
    <dgm:cxn modelId="{9DFDA42C-636D-4C88-AE07-94C02AA613F1}" type="presParOf" srcId="{D297B0AE-B54B-466F-82C6-9B329F797F48}" destId="{E50C888B-2289-4218-B1AC-6111439A6AB3}" srcOrd="2" destOrd="0" presId="urn:microsoft.com/office/officeart/2005/8/layout/orgChart1"/>
    <dgm:cxn modelId="{9ECCB136-01D8-4B4A-B3B1-4D68C7F57325}" type="presParOf" srcId="{D297B0AE-B54B-466F-82C6-9B329F797F48}" destId="{E423F834-4853-4EDE-A2A3-C327B2930883}" srcOrd="3" destOrd="0" presId="urn:microsoft.com/office/officeart/2005/8/layout/orgChart1"/>
    <dgm:cxn modelId="{343F2D2F-D6EF-44B3-B798-9BE130D3EC33}" type="presParOf" srcId="{E423F834-4853-4EDE-A2A3-C327B2930883}" destId="{032C3C67-0DF8-47AF-BC44-B31D71129394}" srcOrd="0" destOrd="0" presId="urn:microsoft.com/office/officeart/2005/8/layout/orgChart1"/>
    <dgm:cxn modelId="{6D83AF7F-B813-49D0-B4AF-FA2FE002AD50}" type="presParOf" srcId="{032C3C67-0DF8-47AF-BC44-B31D71129394}" destId="{DE1FF9C0-466F-4927-AF62-DD8354620AE8}" srcOrd="0" destOrd="0" presId="urn:microsoft.com/office/officeart/2005/8/layout/orgChart1"/>
    <dgm:cxn modelId="{7198B07C-56C0-4550-9ED5-E07569502C4A}" type="presParOf" srcId="{032C3C67-0DF8-47AF-BC44-B31D71129394}" destId="{5EFCAA71-23DD-47A0-AC7F-A1E9D050F9EE}" srcOrd="1" destOrd="0" presId="urn:microsoft.com/office/officeart/2005/8/layout/orgChart1"/>
    <dgm:cxn modelId="{42C2F185-C1A6-4904-AA3A-85DA88F5BD46}" type="presParOf" srcId="{E423F834-4853-4EDE-A2A3-C327B2930883}" destId="{72824E91-1B2F-47C8-BAE7-D51842EBD6A2}" srcOrd="1" destOrd="0" presId="urn:microsoft.com/office/officeart/2005/8/layout/orgChart1"/>
    <dgm:cxn modelId="{1011CE11-7FA2-4BF9-8BAE-A251CE39244D}" type="presParOf" srcId="{E423F834-4853-4EDE-A2A3-C327B2930883}" destId="{182812AD-F9C3-4280-A22D-37A528F163B5}" srcOrd="2" destOrd="0" presId="urn:microsoft.com/office/officeart/2005/8/layout/orgChart1"/>
    <dgm:cxn modelId="{A76AB3D2-BF5D-462A-8268-6B80578C4328}" type="presParOf" srcId="{D297B0AE-B54B-466F-82C6-9B329F797F48}" destId="{2A615AAB-D55A-4482-8CCB-8C6CDC13246E}" srcOrd="4" destOrd="0" presId="urn:microsoft.com/office/officeart/2005/8/layout/orgChart1"/>
    <dgm:cxn modelId="{FF46DE1A-4269-4940-AAF2-992C0DC5EB87}" type="presParOf" srcId="{D297B0AE-B54B-466F-82C6-9B329F797F48}" destId="{B4ECCB2C-EBBE-4D30-BED1-D10E09514266}" srcOrd="5" destOrd="0" presId="urn:microsoft.com/office/officeart/2005/8/layout/orgChart1"/>
    <dgm:cxn modelId="{DC70780C-A8B3-4CDE-A7F1-42AAAC326C6B}" type="presParOf" srcId="{B4ECCB2C-EBBE-4D30-BED1-D10E09514266}" destId="{00CD8367-7118-47DA-A3E4-13459276B538}" srcOrd="0" destOrd="0" presId="urn:microsoft.com/office/officeart/2005/8/layout/orgChart1"/>
    <dgm:cxn modelId="{E77107B5-D88A-4CAA-AE92-C0ECD7427AF4}" type="presParOf" srcId="{00CD8367-7118-47DA-A3E4-13459276B538}" destId="{A73E40CD-3226-4C3A-96AB-3708911B97EC}" srcOrd="0" destOrd="0" presId="urn:microsoft.com/office/officeart/2005/8/layout/orgChart1"/>
    <dgm:cxn modelId="{10195743-3899-4CC2-ADF0-80EADB68E9C7}" type="presParOf" srcId="{00CD8367-7118-47DA-A3E4-13459276B538}" destId="{75ABADBE-EA3E-4E79-864F-7AE5E54664FF}" srcOrd="1" destOrd="0" presId="urn:microsoft.com/office/officeart/2005/8/layout/orgChart1"/>
    <dgm:cxn modelId="{0F970E3D-1BC0-46C2-A41C-7C52C8E5254A}" type="presParOf" srcId="{B4ECCB2C-EBBE-4D30-BED1-D10E09514266}" destId="{CE6D459C-EE1A-468B-B7E4-12C4C5B80167}" srcOrd="1" destOrd="0" presId="urn:microsoft.com/office/officeart/2005/8/layout/orgChart1"/>
    <dgm:cxn modelId="{0F0754B4-C981-49DE-92AC-4F57216F37E0}" type="presParOf" srcId="{B4ECCB2C-EBBE-4D30-BED1-D10E09514266}" destId="{FE0ACDB9-AB0A-4CB4-8AA9-35B5ADE8011D}" srcOrd="2" destOrd="0" presId="urn:microsoft.com/office/officeart/2005/8/layout/orgChart1"/>
    <dgm:cxn modelId="{21152212-9BA6-43B1-A4F7-F290991EE091}" type="presParOf" srcId="{AE20CEC8-BA98-4BCD-AC6D-42F98C9EF8CC}" destId="{13920318-653C-4A62-90D0-59E61CAF2EA2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AFCD62-CA4D-4E05-8588-3E5EDB649A6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C5606FD6-A9C9-4A88-BB73-BB123304D94F}">
      <dgm:prSet phldrT="[טקסט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chemeClr val="accent6">
            <a:lumMod val="75000"/>
          </a:schemeClr>
        </a:solidFill>
      </dgm:spPr>
      <dgm:t>
        <a:bodyPr/>
        <a:lstStyle/>
        <a:p>
          <a:pPr rtl="1"/>
          <a:r>
            <a:rPr lang="ar-JO" sz="3600" dirty="0" smtClean="0">
              <a:latin typeface="Angsana New" pitchFamily="18" charset="-34"/>
              <a:cs typeface="+mn-cs"/>
            </a:rPr>
            <a:t>اَلظُّهْرُ</a:t>
          </a:r>
          <a:endParaRPr lang="he-IL" sz="3600" dirty="0">
            <a:latin typeface="Angsana New" pitchFamily="18" charset="-34"/>
            <a:cs typeface="+mn-cs"/>
          </a:endParaRPr>
        </a:p>
      </dgm:t>
    </dgm:pt>
    <dgm:pt modelId="{751A457D-E856-4DE5-89C4-C1E90A064A20}" type="parTrans" cxnId="{D161A008-5A05-4DCE-B3FE-65FD3D4D7455}">
      <dgm:prSet/>
      <dgm:spPr/>
      <dgm:t>
        <a:bodyPr/>
        <a:lstStyle/>
        <a:p>
          <a:pPr rtl="1"/>
          <a:endParaRPr lang="he-IL"/>
        </a:p>
      </dgm:t>
    </dgm:pt>
    <dgm:pt modelId="{3EF1DC07-5915-4361-B50E-C8ACC3546BFF}" type="sibTrans" cxnId="{D161A008-5A05-4DCE-B3FE-65FD3D4D7455}">
      <dgm:prSet/>
      <dgm:spPr/>
      <dgm:t>
        <a:bodyPr/>
        <a:lstStyle/>
        <a:p>
          <a:pPr rtl="1"/>
          <a:endParaRPr lang="he-IL"/>
        </a:p>
      </dgm:t>
    </dgm:pt>
    <dgm:pt modelId="{2D134F2D-6833-4A6D-A082-BBF6CA389178}">
      <dgm:prSet phldrT="[טקסט]" phldr="1"/>
      <dgm:spPr>
        <a:solidFill>
          <a:schemeClr val="accent6">
            <a:lumMod val="75000"/>
          </a:schemeClr>
        </a:solidFill>
      </dgm:spPr>
      <dgm:t>
        <a:bodyPr/>
        <a:lstStyle/>
        <a:p>
          <a:pPr rtl="1"/>
          <a:endParaRPr lang="he-IL" dirty="0"/>
        </a:p>
      </dgm:t>
    </dgm:pt>
    <dgm:pt modelId="{3BCD0D15-DD09-4D7B-9FF5-163CAEEF89AF}" type="parTrans" cxnId="{64F96468-85D0-4BEE-BA89-A0F6F429F7B1}">
      <dgm:prSet/>
      <dgm:spPr/>
      <dgm:t>
        <a:bodyPr/>
        <a:lstStyle/>
        <a:p>
          <a:pPr rtl="1"/>
          <a:endParaRPr lang="he-IL"/>
        </a:p>
      </dgm:t>
    </dgm:pt>
    <dgm:pt modelId="{10FFA836-4902-4152-B878-7EA1D9A2F8D0}" type="sibTrans" cxnId="{64F96468-85D0-4BEE-BA89-A0F6F429F7B1}">
      <dgm:prSet/>
      <dgm:spPr/>
      <dgm:t>
        <a:bodyPr/>
        <a:lstStyle/>
        <a:p>
          <a:pPr rtl="1"/>
          <a:endParaRPr lang="he-IL"/>
        </a:p>
      </dgm:t>
    </dgm:pt>
    <dgm:pt modelId="{853F341F-50C4-457B-8D16-431564F7E755}">
      <dgm:prSet phldrT="[טקסט]" phldr="1"/>
      <dgm:spPr>
        <a:solidFill>
          <a:schemeClr val="accent6">
            <a:lumMod val="75000"/>
          </a:schemeClr>
        </a:solidFill>
      </dgm:spPr>
      <dgm:t>
        <a:bodyPr/>
        <a:lstStyle/>
        <a:p>
          <a:pPr rtl="1"/>
          <a:endParaRPr lang="he-IL" dirty="0"/>
        </a:p>
      </dgm:t>
    </dgm:pt>
    <dgm:pt modelId="{72EDC2C3-2CF5-44E7-9006-E8F0B663FD65}" type="parTrans" cxnId="{3095A1AB-466E-46F1-BEC4-0AD9F21A19AE}">
      <dgm:prSet/>
      <dgm:spPr/>
      <dgm:t>
        <a:bodyPr/>
        <a:lstStyle/>
        <a:p>
          <a:pPr rtl="1"/>
          <a:endParaRPr lang="he-IL"/>
        </a:p>
      </dgm:t>
    </dgm:pt>
    <dgm:pt modelId="{D784D9CB-7A63-422F-9F50-71CC57D31C36}" type="sibTrans" cxnId="{3095A1AB-466E-46F1-BEC4-0AD9F21A19AE}">
      <dgm:prSet/>
      <dgm:spPr/>
      <dgm:t>
        <a:bodyPr/>
        <a:lstStyle/>
        <a:p>
          <a:pPr rtl="1"/>
          <a:endParaRPr lang="he-IL"/>
        </a:p>
      </dgm:t>
    </dgm:pt>
    <dgm:pt modelId="{EB4DB30A-0834-4FB9-8214-96692AA42997}">
      <dgm:prSet phldrT="[טקסט]" phldr="1"/>
      <dgm:spPr>
        <a:solidFill>
          <a:schemeClr val="accent6">
            <a:lumMod val="75000"/>
          </a:schemeClr>
        </a:solidFill>
      </dgm:spPr>
      <dgm:t>
        <a:bodyPr/>
        <a:lstStyle/>
        <a:p>
          <a:pPr rtl="1"/>
          <a:endParaRPr lang="he-IL" dirty="0"/>
        </a:p>
      </dgm:t>
    </dgm:pt>
    <dgm:pt modelId="{C64A1127-6F11-4DEC-B284-2A4A875892E7}" type="parTrans" cxnId="{C74D45CF-00AC-4904-9867-9FCFDCE58978}">
      <dgm:prSet/>
      <dgm:spPr/>
      <dgm:t>
        <a:bodyPr/>
        <a:lstStyle/>
        <a:p>
          <a:pPr rtl="1"/>
          <a:endParaRPr lang="he-IL"/>
        </a:p>
      </dgm:t>
    </dgm:pt>
    <dgm:pt modelId="{B738DFF6-1D3C-4397-AA53-F4F1380AA53B}" type="sibTrans" cxnId="{C74D45CF-00AC-4904-9867-9FCFDCE58978}">
      <dgm:prSet/>
      <dgm:spPr/>
      <dgm:t>
        <a:bodyPr/>
        <a:lstStyle/>
        <a:p>
          <a:pPr rtl="1"/>
          <a:endParaRPr lang="he-IL"/>
        </a:p>
      </dgm:t>
    </dgm:pt>
    <dgm:pt modelId="{F59B1C5E-BF3A-4BB2-AC94-C3DF5857977B}" type="pres">
      <dgm:prSet presAssocID="{96AFCD62-CA4D-4E05-8588-3E5EDB649A6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he-IL"/>
        </a:p>
      </dgm:t>
    </dgm:pt>
    <dgm:pt modelId="{B00BD65C-B35B-4AEE-838F-165C24B9489B}" type="pres">
      <dgm:prSet presAssocID="{C5606FD6-A9C9-4A88-BB73-BB123304D94F}" presName="hierRoot1" presStyleCnt="0">
        <dgm:presLayoutVars>
          <dgm:hierBranch val="init"/>
        </dgm:presLayoutVars>
      </dgm:prSet>
      <dgm:spPr/>
    </dgm:pt>
    <dgm:pt modelId="{32E4002C-4DD5-4507-87AB-E21D68CEB531}" type="pres">
      <dgm:prSet presAssocID="{C5606FD6-A9C9-4A88-BB73-BB123304D94F}" presName="rootComposite1" presStyleCnt="0"/>
      <dgm:spPr/>
    </dgm:pt>
    <dgm:pt modelId="{ABCDD40C-34CE-44A4-834B-3D346AECCE99}" type="pres">
      <dgm:prSet presAssocID="{C5606FD6-A9C9-4A88-BB73-BB123304D94F}" presName="rootText1" presStyleLbl="node0" presStyleIdx="0" presStyleCnt="1" custScaleX="127869" custScaleY="150811" custLinFactNeighborX="734" custLinFactNeighborY="-5549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9619DF23-4551-4F4C-BFF3-1B347E4665A7}" type="pres">
      <dgm:prSet presAssocID="{C5606FD6-A9C9-4A88-BB73-BB123304D94F}" presName="rootConnector1" presStyleLbl="node1" presStyleIdx="0" presStyleCnt="0"/>
      <dgm:spPr/>
      <dgm:t>
        <a:bodyPr/>
        <a:lstStyle/>
        <a:p>
          <a:pPr rtl="1"/>
          <a:endParaRPr lang="he-IL"/>
        </a:p>
      </dgm:t>
    </dgm:pt>
    <dgm:pt modelId="{8935F1F2-4CD5-47E7-9E40-B722ECC65C28}" type="pres">
      <dgm:prSet presAssocID="{C5606FD6-A9C9-4A88-BB73-BB123304D94F}" presName="hierChild2" presStyleCnt="0"/>
      <dgm:spPr/>
    </dgm:pt>
    <dgm:pt modelId="{667A1C21-244D-425D-9647-C3CA7FF6C169}" type="pres">
      <dgm:prSet presAssocID="{3BCD0D15-DD09-4D7B-9FF5-163CAEEF89AF}" presName="Name37" presStyleLbl="parChTrans1D2" presStyleIdx="0" presStyleCnt="3"/>
      <dgm:spPr/>
      <dgm:t>
        <a:bodyPr/>
        <a:lstStyle/>
        <a:p>
          <a:pPr rtl="1"/>
          <a:endParaRPr lang="he-IL"/>
        </a:p>
      </dgm:t>
    </dgm:pt>
    <dgm:pt modelId="{02F8D6AD-690C-463E-AA37-4AD12C09B45C}" type="pres">
      <dgm:prSet presAssocID="{2D134F2D-6833-4A6D-A082-BBF6CA389178}" presName="hierRoot2" presStyleCnt="0">
        <dgm:presLayoutVars>
          <dgm:hierBranch val="init"/>
        </dgm:presLayoutVars>
      </dgm:prSet>
      <dgm:spPr/>
    </dgm:pt>
    <dgm:pt modelId="{6D431B62-8235-4298-AB63-F2C434C1FFC4}" type="pres">
      <dgm:prSet presAssocID="{2D134F2D-6833-4A6D-A082-BBF6CA389178}" presName="rootComposite" presStyleCnt="0"/>
      <dgm:spPr/>
    </dgm:pt>
    <dgm:pt modelId="{BB230EBB-9E0F-4BA8-920C-E3747EDC3C02}" type="pres">
      <dgm:prSet presAssocID="{2D134F2D-6833-4A6D-A082-BBF6CA389178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57373435-1A41-49FB-AD09-07AFF138E651}" type="pres">
      <dgm:prSet presAssocID="{2D134F2D-6833-4A6D-A082-BBF6CA389178}" presName="rootConnector" presStyleLbl="node2" presStyleIdx="0" presStyleCnt="3"/>
      <dgm:spPr/>
      <dgm:t>
        <a:bodyPr/>
        <a:lstStyle/>
        <a:p>
          <a:pPr rtl="1"/>
          <a:endParaRPr lang="he-IL"/>
        </a:p>
      </dgm:t>
    </dgm:pt>
    <dgm:pt modelId="{0DDAB5D2-5AFF-467A-8A7E-8DDF135310C6}" type="pres">
      <dgm:prSet presAssocID="{2D134F2D-6833-4A6D-A082-BBF6CA389178}" presName="hierChild4" presStyleCnt="0"/>
      <dgm:spPr/>
    </dgm:pt>
    <dgm:pt modelId="{189CA504-E5CC-4AB2-B590-EA8918BD915E}" type="pres">
      <dgm:prSet presAssocID="{2D134F2D-6833-4A6D-A082-BBF6CA389178}" presName="hierChild5" presStyleCnt="0"/>
      <dgm:spPr/>
    </dgm:pt>
    <dgm:pt modelId="{8DDE7487-DA58-4CAF-8C39-C2D7F5671AE3}" type="pres">
      <dgm:prSet presAssocID="{72EDC2C3-2CF5-44E7-9006-E8F0B663FD65}" presName="Name37" presStyleLbl="parChTrans1D2" presStyleIdx="1" presStyleCnt="3"/>
      <dgm:spPr/>
      <dgm:t>
        <a:bodyPr/>
        <a:lstStyle/>
        <a:p>
          <a:pPr rtl="1"/>
          <a:endParaRPr lang="he-IL"/>
        </a:p>
      </dgm:t>
    </dgm:pt>
    <dgm:pt modelId="{402A6408-8A68-453C-AC6C-7C166035AEEC}" type="pres">
      <dgm:prSet presAssocID="{853F341F-50C4-457B-8D16-431564F7E755}" presName="hierRoot2" presStyleCnt="0">
        <dgm:presLayoutVars>
          <dgm:hierBranch val="init"/>
        </dgm:presLayoutVars>
      </dgm:prSet>
      <dgm:spPr/>
    </dgm:pt>
    <dgm:pt modelId="{EE656CBF-D13B-4DD3-92C3-A6A4FE8608BC}" type="pres">
      <dgm:prSet presAssocID="{853F341F-50C4-457B-8D16-431564F7E755}" presName="rootComposite" presStyleCnt="0"/>
      <dgm:spPr/>
    </dgm:pt>
    <dgm:pt modelId="{E5BF4E6A-D3E5-4953-9E75-97EEE603E9F5}" type="pres">
      <dgm:prSet presAssocID="{853F341F-50C4-457B-8D16-431564F7E75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CE60424B-062D-4DF5-A3B1-2FC8463CFB00}" type="pres">
      <dgm:prSet presAssocID="{853F341F-50C4-457B-8D16-431564F7E755}" presName="rootConnector" presStyleLbl="node2" presStyleIdx="1" presStyleCnt="3"/>
      <dgm:spPr/>
      <dgm:t>
        <a:bodyPr/>
        <a:lstStyle/>
        <a:p>
          <a:pPr rtl="1"/>
          <a:endParaRPr lang="he-IL"/>
        </a:p>
      </dgm:t>
    </dgm:pt>
    <dgm:pt modelId="{E71D68E2-D0B5-4E40-8CD2-2691BB3D198F}" type="pres">
      <dgm:prSet presAssocID="{853F341F-50C4-457B-8D16-431564F7E755}" presName="hierChild4" presStyleCnt="0"/>
      <dgm:spPr/>
    </dgm:pt>
    <dgm:pt modelId="{CD857EA7-92B6-437E-82CA-F7EC964DA9FA}" type="pres">
      <dgm:prSet presAssocID="{853F341F-50C4-457B-8D16-431564F7E755}" presName="hierChild5" presStyleCnt="0"/>
      <dgm:spPr/>
    </dgm:pt>
    <dgm:pt modelId="{7E030F5D-A343-4826-BC50-CD65B9C884B1}" type="pres">
      <dgm:prSet presAssocID="{C64A1127-6F11-4DEC-B284-2A4A875892E7}" presName="Name37" presStyleLbl="parChTrans1D2" presStyleIdx="2" presStyleCnt="3"/>
      <dgm:spPr/>
      <dgm:t>
        <a:bodyPr/>
        <a:lstStyle/>
        <a:p>
          <a:pPr rtl="1"/>
          <a:endParaRPr lang="he-IL"/>
        </a:p>
      </dgm:t>
    </dgm:pt>
    <dgm:pt modelId="{27BA0A45-30E2-4A38-B7E1-2596FEB097A1}" type="pres">
      <dgm:prSet presAssocID="{EB4DB30A-0834-4FB9-8214-96692AA42997}" presName="hierRoot2" presStyleCnt="0">
        <dgm:presLayoutVars>
          <dgm:hierBranch val="init"/>
        </dgm:presLayoutVars>
      </dgm:prSet>
      <dgm:spPr/>
    </dgm:pt>
    <dgm:pt modelId="{85D5E62D-B2A4-46BD-BD82-526B5EE496D4}" type="pres">
      <dgm:prSet presAssocID="{EB4DB30A-0834-4FB9-8214-96692AA42997}" presName="rootComposite" presStyleCnt="0"/>
      <dgm:spPr/>
    </dgm:pt>
    <dgm:pt modelId="{916DE2B7-C12E-4D6D-ABB0-9C7CCF8C41B0}" type="pres">
      <dgm:prSet presAssocID="{EB4DB30A-0834-4FB9-8214-96692AA4299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B7C1B32C-46B1-41AC-AE3A-35C38A62809B}" type="pres">
      <dgm:prSet presAssocID="{EB4DB30A-0834-4FB9-8214-96692AA42997}" presName="rootConnector" presStyleLbl="node2" presStyleIdx="2" presStyleCnt="3"/>
      <dgm:spPr/>
      <dgm:t>
        <a:bodyPr/>
        <a:lstStyle/>
        <a:p>
          <a:pPr rtl="1"/>
          <a:endParaRPr lang="he-IL"/>
        </a:p>
      </dgm:t>
    </dgm:pt>
    <dgm:pt modelId="{81C7A597-A843-45E2-B70E-6F44C91AD047}" type="pres">
      <dgm:prSet presAssocID="{EB4DB30A-0834-4FB9-8214-96692AA42997}" presName="hierChild4" presStyleCnt="0"/>
      <dgm:spPr/>
    </dgm:pt>
    <dgm:pt modelId="{1BE5D600-C659-468E-8C3F-4F0323B4D080}" type="pres">
      <dgm:prSet presAssocID="{EB4DB30A-0834-4FB9-8214-96692AA42997}" presName="hierChild5" presStyleCnt="0"/>
      <dgm:spPr/>
    </dgm:pt>
    <dgm:pt modelId="{D6A90DBE-D207-41B1-95E8-8E2DE1B46DF3}" type="pres">
      <dgm:prSet presAssocID="{C5606FD6-A9C9-4A88-BB73-BB123304D94F}" presName="hierChild3" presStyleCnt="0"/>
      <dgm:spPr/>
    </dgm:pt>
  </dgm:ptLst>
  <dgm:cxnLst>
    <dgm:cxn modelId="{7DE0F9B3-3066-42A2-96B0-9DD8B6B0E3E7}" type="presOf" srcId="{C64A1127-6F11-4DEC-B284-2A4A875892E7}" destId="{7E030F5D-A343-4826-BC50-CD65B9C884B1}" srcOrd="0" destOrd="0" presId="urn:microsoft.com/office/officeart/2005/8/layout/orgChart1"/>
    <dgm:cxn modelId="{140CACFB-62DA-4C79-906F-0B3F46D6857C}" type="presOf" srcId="{2D134F2D-6833-4A6D-A082-BBF6CA389178}" destId="{57373435-1A41-49FB-AD09-07AFF138E651}" srcOrd="1" destOrd="0" presId="urn:microsoft.com/office/officeart/2005/8/layout/orgChart1"/>
    <dgm:cxn modelId="{F27257A1-2B5C-411A-8C77-597D187F48A7}" type="presOf" srcId="{853F341F-50C4-457B-8D16-431564F7E755}" destId="{CE60424B-062D-4DF5-A3B1-2FC8463CFB00}" srcOrd="1" destOrd="0" presId="urn:microsoft.com/office/officeart/2005/8/layout/orgChart1"/>
    <dgm:cxn modelId="{64F96468-85D0-4BEE-BA89-A0F6F429F7B1}" srcId="{C5606FD6-A9C9-4A88-BB73-BB123304D94F}" destId="{2D134F2D-6833-4A6D-A082-BBF6CA389178}" srcOrd="0" destOrd="0" parTransId="{3BCD0D15-DD09-4D7B-9FF5-163CAEEF89AF}" sibTransId="{10FFA836-4902-4152-B878-7EA1D9A2F8D0}"/>
    <dgm:cxn modelId="{FFCD1116-A56A-4998-8896-47433052D207}" type="presOf" srcId="{3BCD0D15-DD09-4D7B-9FF5-163CAEEF89AF}" destId="{667A1C21-244D-425D-9647-C3CA7FF6C169}" srcOrd="0" destOrd="0" presId="urn:microsoft.com/office/officeart/2005/8/layout/orgChart1"/>
    <dgm:cxn modelId="{57E72C86-ECB7-4FCD-A905-225C008B29A0}" type="presOf" srcId="{96AFCD62-CA4D-4E05-8588-3E5EDB649A64}" destId="{F59B1C5E-BF3A-4BB2-AC94-C3DF5857977B}" srcOrd="0" destOrd="0" presId="urn:microsoft.com/office/officeart/2005/8/layout/orgChart1"/>
    <dgm:cxn modelId="{C29A8A19-A375-4B42-B27C-A9C7342BFC89}" type="presOf" srcId="{2D134F2D-6833-4A6D-A082-BBF6CA389178}" destId="{BB230EBB-9E0F-4BA8-920C-E3747EDC3C02}" srcOrd="0" destOrd="0" presId="urn:microsoft.com/office/officeart/2005/8/layout/orgChart1"/>
    <dgm:cxn modelId="{3095A1AB-466E-46F1-BEC4-0AD9F21A19AE}" srcId="{C5606FD6-A9C9-4A88-BB73-BB123304D94F}" destId="{853F341F-50C4-457B-8D16-431564F7E755}" srcOrd="1" destOrd="0" parTransId="{72EDC2C3-2CF5-44E7-9006-E8F0B663FD65}" sibTransId="{D784D9CB-7A63-422F-9F50-71CC57D31C36}"/>
    <dgm:cxn modelId="{BAEDA6FA-4646-4B9A-899B-2A29B426EB4A}" type="presOf" srcId="{C5606FD6-A9C9-4A88-BB73-BB123304D94F}" destId="{9619DF23-4551-4F4C-BFF3-1B347E4665A7}" srcOrd="1" destOrd="0" presId="urn:microsoft.com/office/officeart/2005/8/layout/orgChart1"/>
    <dgm:cxn modelId="{4EBCCC5B-F0FE-446A-998F-58A40AEED261}" type="presOf" srcId="{EB4DB30A-0834-4FB9-8214-96692AA42997}" destId="{B7C1B32C-46B1-41AC-AE3A-35C38A62809B}" srcOrd="1" destOrd="0" presId="urn:microsoft.com/office/officeart/2005/8/layout/orgChart1"/>
    <dgm:cxn modelId="{E3BF3F2E-2987-431D-8AB4-4A10BABC2855}" type="presOf" srcId="{72EDC2C3-2CF5-44E7-9006-E8F0B663FD65}" destId="{8DDE7487-DA58-4CAF-8C39-C2D7F5671AE3}" srcOrd="0" destOrd="0" presId="urn:microsoft.com/office/officeart/2005/8/layout/orgChart1"/>
    <dgm:cxn modelId="{E93B8C2E-DE6F-48B4-AA01-02DEE34D6619}" type="presOf" srcId="{853F341F-50C4-457B-8D16-431564F7E755}" destId="{E5BF4E6A-D3E5-4953-9E75-97EEE603E9F5}" srcOrd="0" destOrd="0" presId="urn:microsoft.com/office/officeart/2005/8/layout/orgChart1"/>
    <dgm:cxn modelId="{C74D45CF-00AC-4904-9867-9FCFDCE58978}" srcId="{C5606FD6-A9C9-4A88-BB73-BB123304D94F}" destId="{EB4DB30A-0834-4FB9-8214-96692AA42997}" srcOrd="2" destOrd="0" parTransId="{C64A1127-6F11-4DEC-B284-2A4A875892E7}" sibTransId="{B738DFF6-1D3C-4397-AA53-F4F1380AA53B}"/>
    <dgm:cxn modelId="{9C4B99A9-8E6B-4BC6-82FC-DFFBE438E41C}" type="presOf" srcId="{EB4DB30A-0834-4FB9-8214-96692AA42997}" destId="{916DE2B7-C12E-4D6D-ABB0-9C7CCF8C41B0}" srcOrd="0" destOrd="0" presId="urn:microsoft.com/office/officeart/2005/8/layout/orgChart1"/>
    <dgm:cxn modelId="{33724803-70CC-497F-8741-EB855805297D}" type="presOf" srcId="{C5606FD6-A9C9-4A88-BB73-BB123304D94F}" destId="{ABCDD40C-34CE-44A4-834B-3D346AECCE99}" srcOrd="0" destOrd="0" presId="urn:microsoft.com/office/officeart/2005/8/layout/orgChart1"/>
    <dgm:cxn modelId="{D161A008-5A05-4DCE-B3FE-65FD3D4D7455}" srcId="{96AFCD62-CA4D-4E05-8588-3E5EDB649A64}" destId="{C5606FD6-A9C9-4A88-BB73-BB123304D94F}" srcOrd="0" destOrd="0" parTransId="{751A457D-E856-4DE5-89C4-C1E90A064A20}" sibTransId="{3EF1DC07-5915-4361-B50E-C8ACC3546BFF}"/>
    <dgm:cxn modelId="{2C511E9F-70AA-43A0-9657-A086D12FEECA}" type="presParOf" srcId="{F59B1C5E-BF3A-4BB2-AC94-C3DF5857977B}" destId="{B00BD65C-B35B-4AEE-838F-165C24B9489B}" srcOrd="0" destOrd="0" presId="urn:microsoft.com/office/officeart/2005/8/layout/orgChart1"/>
    <dgm:cxn modelId="{78338E1F-ACE1-4F97-B23D-E9CAE2942501}" type="presParOf" srcId="{B00BD65C-B35B-4AEE-838F-165C24B9489B}" destId="{32E4002C-4DD5-4507-87AB-E21D68CEB531}" srcOrd="0" destOrd="0" presId="urn:microsoft.com/office/officeart/2005/8/layout/orgChart1"/>
    <dgm:cxn modelId="{43933961-D055-413B-9042-F99A8D72D023}" type="presParOf" srcId="{32E4002C-4DD5-4507-87AB-E21D68CEB531}" destId="{ABCDD40C-34CE-44A4-834B-3D346AECCE99}" srcOrd="0" destOrd="0" presId="urn:microsoft.com/office/officeart/2005/8/layout/orgChart1"/>
    <dgm:cxn modelId="{336778A5-9E55-4C4C-8EA0-F57852B92A41}" type="presParOf" srcId="{32E4002C-4DD5-4507-87AB-E21D68CEB531}" destId="{9619DF23-4551-4F4C-BFF3-1B347E4665A7}" srcOrd="1" destOrd="0" presId="urn:microsoft.com/office/officeart/2005/8/layout/orgChart1"/>
    <dgm:cxn modelId="{5F872F31-052E-41AC-AFAA-2518B5F91FD6}" type="presParOf" srcId="{B00BD65C-B35B-4AEE-838F-165C24B9489B}" destId="{8935F1F2-4CD5-47E7-9E40-B722ECC65C28}" srcOrd="1" destOrd="0" presId="urn:microsoft.com/office/officeart/2005/8/layout/orgChart1"/>
    <dgm:cxn modelId="{1BA83A05-66F7-4F45-9150-FF85AB6AA099}" type="presParOf" srcId="{8935F1F2-4CD5-47E7-9E40-B722ECC65C28}" destId="{667A1C21-244D-425D-9647-C3CA7FF6C169}" srcOrd="0" destOrd="0" presId="urn:microsoft.com/office/officeart/2005/8/layout/orgChart1"/>
    <dgm:cxn modelId="{ADCF1CBA-CA1B-4CF3-BE52-38DC28F6F023}" type="presParOf" srcId="{8935F1F2-4CD5-47E7-9E40-B722ECC65C28}" destId="{02F8D6AD-690C-463E-AA37-4AD12C09B45C}" srcOrd="1" destOrd="0" presId="urn:microsoft.com/office/officeart/2005/8/layout/orgChart1"/>
    <dgm:cxn modelId="{0E18EBD2-FD93-4BD6-A955-53720B0E9624}" type="presParOf" srcId="{02F8D6AD-690C-463E-AA37-4AD12C09B45C}" destId="{6D431B62-8235-4298-AB63-F2C434C1FFC4}" srcOrd="0" destOrd="0" presId="urn:microsoft.com/office/officeart/2005/8/layout/orgChart1"/>
    <dgm:cxn modelId="{5DCDD620-CB2E-4E3C-8157-354C5748FB56}" type="presParOf" srcId="{6D431B62-8235-4298-AB63-F2C434C1FFC4}" destId="{BB230EBB-9E0F-4BA8-920C-E3747EDC3C02}" srcOrd="0" destOrd="0" presId="urn:microsoft.com/office/officeart/2005/8/layout/orgChart1"/>
    <dgm:cxn modelId="{2F2A4745-33CF-4BE5-9F60-1D474CA1991B}" type="presParOf" srcId="{6D431B62-8235-4298-AB63-F2C434C1FFC4}" destId="{57373435-1A41-49FB-AD09-07AFF138E651}" srcOrd="1" destOrd="0" presId="urn:microsoft.com/office/officeart/2005/8/layout/orgChart1"/>
    <dgm:cxn modelId="{1C45A27F-1E06-4C55-AE39-2F3220FBFD38}" type="presParOf" srcId="{02F8D6AD-690C-463E-AA37-4AD12C09B45C}" destId="{0DDAB5D2-5AFF-467A-8A7E-8DDF135310C6}" srcOrd="1" destOrd="0" presId="urn:microsoft.com/office/officeart/2005/8/layout/orgChart1"/>
    <dgm:cxn modelId="{E9470B92-DBCB-43DF-9ADB-2D055EDCFA71}" type="presParOf" srcId="{02F8D6AD-690C-463E-AA37-4AD12C09B45C}" destId="{189CA504-E5CC-4AB2-B590-EA8918BD915E}" srcOrd="2" destOrd="0" presId="urn:microsoft.com/office/officeart/2005/8/layout/orgChart1"/>
    <dgm:cxn modelId="{FA297462-3F69-47EF-B89F-2BDEAB937174}" type="presParOf" srcId="{8935F1F2-4CD5-47E7-9E40-B722ECC65C28}" destId="{8DDE7487-DA58-4CAF-8C39-C2D7F5671AE3}" srcOrd="2" destOrd="0" presId="urn:microsoft.com/office/officeart/2005/8/layout/orgChart1"/>
    <dgm:cxn modelId="{B2A690FF-DDFF-45E1-9704-9D9BF1CB9625}" type="presParOf" srcId="{8935F1F2-4CD5-47E7-9E40-B722ECC65C28}" destId="{402A6408-8A68-453C-AC6C-7C166035AEEC}" srcOrd="3" destOrd="0" presId="urn:microsoft.com/office/officeart/2005/8/layout/orgChart1"/>
    <dgm:cxn modelId="{F628C055-F9CF-435A-82E7-376CC7C07862}" type="presParOf" srcId="{402A6408-8A68-453C-AC6C-7C166035AEEC}" destId="{EE656CBF-D13B-4DD3-92C3-A6A4FE8608BC}" srcOrd="0" destOrd="0" presId="urn:microsoft.com/office/officeart/2005/8/layout/orgChart1"/>
    <dgm:cxn modelId="{92EC12FF-B327-40F2-A596-14F215A3CE39}" type="presParOf" srcId="{EE656CBF-D13B-4DD3-92C3-A6A4FE8608BC}" destId="{E5BF4E6A-D3E5-4953-9E75-97EEE603E9F5}" srcOrd="0" destOrd="0" presId="urn:microsoft.com/office/officeart/2005/8/layout/orgChart1"/>
    <dgm:cxn modelId="{AF1CBDEA-3D54-4423-A312-9E2FEB59F8A9}" type="presParOf" srcId="{EE656CBF-D13B-4DD3-92C3-A6A4FE8608BC}" destId="{CE60424B-062D-4DF5-A3B1-2FC8463CFB00}" srcOrd="1" destOrd="0" presId="urn:microsoft.com/office/officeart/2005/8/layout/orgChart1"/>
    <dgm:cxn modelId="{D89FC8A8-30A8-4BF5-89EA-A9AD30D0BE3A}" type="presParOf" srcId="{402A6408-8A68-453C-AC6C-7C166035AEEC}" destId="{E71D68E2-D0B5-4E40-8CD2-2691BB3D198F}" srcOrd="1" destOrd="0" presId="urn:microsoft.com/office/officeart/2005/8/layout/orgChart1"/>
    <dgm:cxn modelId="{5895F1CB-8375-4A25-A813-B0F530DC6AB9}" type="presParOf" srcId="{402A6408-8A68-453C-AC6C-7C166035AEEC}" destId="{CD857EA7-92B6-437E-82CA-F7EC964DA9FA}" srcOrd="2" destOrd="0" presId="urn:microsoft.com/office/officeart/2005/8/layout/orgChart1"/>
    <dgm:cxn modelId="{EDA171A4-3B4C-4F0A-8B46-1652CD7E3348}" type="presParOf" srcId="{8935F1F2-4CD5-47E7-9E40-B722ECC65C28}" destId="{7E030F5D-A343-4826-BC50-CD65B9C884B1}" srcOrd="4" destOrd="0" presId="urn:microsoft.com/office/officeart/2005/8/layout/orgChart1"/>
    <dgm:cxn modelId="{1E64B83D-D559-4503-B0D2-9071AAA8D2CA}" type="presParOf" srcId="{8935F1F2-4CD5-47E7-9E40-B722ECC65C28}" destId="{27BA0A45-30E2-4A38-B7E1-2596FEB097A1}" srcOrd="5" destOrd="0" presId="urn:microsoft.com/office/officeart/2005/8/layout/orgChart1"/>
    <dgm:cxn modelId="{C82E2D44-2269-4BEB-A367-A7CCA3320FA0}" type="presParOf" srcId="{27BA0A45-30E2-4A38-B7E1-2596FEB097A1}" destId="{85D5E62D-B2A4-46BD-BD82-526B5EE496D4}" srcOrd="0" destOrd="0" presId="urn:microsoft.com/office/officeart/2005/8/layout/orgChart1"/>
    <dgm:cxn modelId="{91D5CA5A-8DB1-4081-A467-6F3A660731BA}" type="presParOf" srcId="{85D5E62D-B2A4-46BD-BD82-526B5EE496D4}" destId="{916DE2B7-C12E-4D6D-ABB0-9C7CCF8C41B0}" srcOrd="0" destOrd="0" presId="urn:microsoft.com/office/officeart/2005/8/layout/orgChart1"/>
    <dgm:cxn modelId="{2112DEAE-83C2-4CF3-AD3F-7DB8EECCAC65}" type="presParOf" srcId="{85D5E62D-B2A4-46BD-BD82-526B5EE496D4}" destId="{B7C1B32C-46B1-41AC-AE3A-35C38A62809B}" srcOrd="1" destOrd="0" presId="urn:microsoft.com/office/officeart/2005/8/layout/orgChart1"/>
    <dgm:cxn modelId="{8C86FDC7-3B09-454A-9DE5-158CF754842C}" type="presParOf" srcId="{27BA0A45-30E2-4A38-B7E1-2596FEB097A1}" destId="{81C7A597-A843-45E2-B70E-6F44C91AD047}" srcOrd="1" destOrd="0" presId="urn:microsoft.com/office/officeart/2005/8/layout/orgChart1"/>
    <dgm:cxn modelId="{EDE539E2-461C-4117-A7BB-6FD3AE3BF4EB}" type="presParOf" srcId="{27BA0A45-30E2-4A38-B7E1-2596FEB097A1}" destId="{1BE5D600-C659-468E-8C3F-4F0323B4D080}" srcOrd="2" destOrd="0" presId="urn:microsoft.com/office/officeart/2005/8/layout/orgChart1"/>
    <dgm:cxn modelId="{F7F20672-CF44-43D3-9ACC-4DAEDBB89556}" type="presParOf" srcId="{B00BD65C-B35B-4AEE-838F-165C24B9489B}" destId="{D6A90DBE-D207-41B1-95E8-8E2DE1B46DF3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6AFCD62-CA4D-4E05-8588-3E5EDB649A6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C5606FD6-A9C9-4A88-BB73-BB123304D94F}">
      <dgm:prSet phldrT="[טקסט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solidFill>
          <a:srgbClr val="7030A0"/>
        </a:solidFill>
      </dgm:spPr>
      <dgm:t>
        <a:bodyPr/>
        <a:lstStyle/>
        <a:p>
          <a:pPr rtl="1"/>
          <a:r>
            <a:rPr lang="ar-JO" dirty="0" smtClean="0"/>
            <a:t>اَلسّاعَةُ</a:t>
          </a:r>
          <a:endParaRPr lang="he-IL" dirty="0"/>
        </a:p>
      </dgm:t>
    </dgm:pt>
    <dgm:pt modelId="{751A457D-E856-4DE5-89C4-C1E90A064A20}" type="parTrans" cxnId="{D161A008-5A05-4DCE-B3FE-65FD3D4D7455}">
      <dgm:prSet/>
      <dgm:spPr/>
      <dgm:t>
        <a:bodyPr/>
        <a:lstStyle/>
        <a:p>
          <a:pPr rtl="1"/>
          <a:endParaRPr lang="he-IL"/>
        </a:p>
      </dgm:t>
    </dgm:pt>
    <dgm:pt modelId="{3EF1DC07-5915-4361-B50E-C8ACC3546BFF}" type="sibTrans" cxnId="{D161A008-5A05-4DCE-B3FE-65FD3D4D7455}">
      <dgm:prSet/>
      <dgm:spPr/>
      <dgm:t>
        <a:bodyPr/>
        <a:lstStyle/>
        <a:p>
          <a:pPr rtl="1"/>
          <a:endParaRPr lang="he-IL"/>
        </a:p>
      </dgm:t>
    </dgm:pt>
    <dgm:pt modelId="{2D134F2D-6833-4A6D-A082-BBF6CA389178}">
      <dgm:prSet phldrT="[טקסט]" phldr="1"/>
      <dgm:spPr>
        <a:solidFill>
          <a:srgbClr val="7030A0"/>
        </a:solidFill>
      </dgm:spPr>
      <dgm:t>
        <a:bodyPr/>
        <a:lstStyle/>
        <a:p>
          <a:pPr rtl="1"/>
          <a:endParaRPr lang="he-IL" dirty="0"/>
        </a:p>
      </dgm:t>
    </dgm:pt>
    <dgm:pt modelId="{3BCD0D15-DD09-4D7B-9FF5-163CAEEF89AF}" type="parTrans" cxnId="{64F96468-85D0-4BEE-BA89-A0F6F429F7B1}">
      <dgm:prSet/>
      <dgm:spPr/>
      <dgm:t>
        <a:bodyPr/>
        <a:lstStyle/>
        <a:p>
          <a:pPr rtl="1"/>
          <a:endParaRPr lang="he-IL"/>
        </a:p>
      </dgm:t>
    </dgm:pt>
    <dgm:pt modelId="{10FFA836-4902-4152-B878-7EA1D9A2F8D0}" type="sibTrans" cxnId="{64F96468-85D0-4BEE-BA89-A0F6F429F7B1}">
      <dgm:prSet/>
      <dgm:spPr/>
      <dgm:t>
        <a:bodyPr/>
        <a:lstStyle/>
        <a:p>
          <a:pPr rtl="1"/>
          <a:endParaRPr lang="he-IL"/>
        </a:p>
      </dgm:t>
    </dgm:pt>
    <dgm:pt modelId="{853F341F-50C4-457B-8D16-431564F7E755}">
      <dgm:prSet phldrT="[טקסט]" phldr="1"/>
      <dgm:spPr>
        <a:solidFill>
          <a:srgbClr val="7030A0"/>
        </a:solidFill>
      </dgm:spPr>
      <dgm:t>
        <a:bodyPr/>
        <a:lstStyle/>
        <a:p>
          <a:pPr rtl="1"/>
          <a:endParaRPr lang="he-IL" dirty="0"/>
        </a:p>
      </dgm:t>
    </dgm:pt>
    <dgm:pt modelId="{72EDC2C3-2CF5-44E7-9006-E8F0B663FD65}" type="parTrans" cxnId="{3095A1AB-466E-46F1-BEC4-0AD9F21A19AE}">
      <dgm:prSet/>
      <dgm:spPr/>
      <dgm:t>
        <a:bodyPr/>
        <a:lstStyle/>
        <a:p>
          <a:pPr rtl="1"/>
          <a:endParaRPr lang="he-IL"/>
        </a:p>
      </dgm:t>
    </dgm:pt>
    <dgm:pt modelId="{D784D9CB-7A63-422F-9F50-71CC57D31C36}" type="sibTrans" cxnId="{3095A1AB-466E-46F1-BEC4-0AD9F21A19AE}">
      <dgm:prSet/>
      <dgm:spPr/>
      <dgm:t>
        <a:bodyPr/>
        <a:lstStyle/>
        <a:p>
          <a:pPr rtl="1"/>
          <a:endParaRPr lang="he-IL"/>
        </a:p>
      </dgm:t>
    </dgm:pt>
    <dgm:pt modelId="{EB4DB30A-0834-4FB9-8214-96692AA42997}">
      <dgm:prSet phldrT="[טקסט]" phldr="1"/>
      <dgm:spPr>
        <a:solidFill>
          <a:srgbClr val="7030A0"/>
        </a:solidFill>
      </dgm:spPr>
      <dgm:t>
        <a:bodyPr/>
        <a:lstStyle/>
        <a:p>
          <a:pPr rtl="1"/>
          <a:endParaRPr lang="he-IL" dirty="0"/>
        </a:p>
      </dgm:t>
    </dgm:pt>
    <dgm:pt modelId="{C64A1127-6F11-4DEC-B284-2A4A875892E7}" type="parTrans" cxnId="{C74D45CF-00AC-4904-9867-9FCFDCE58978}">
      <dgm:prSet/>
      <dgm:spPr/>
      <dgm:t>
        <a:bodyPr/>
        <a:lstStyle/>
        <a:p>
          <a:pPr rtl="1"/>
          <a:endParaRPr lang="he-IL"/>
        </a:p>
      </dgm:t>
    </dgm:pt>
    <dgm:pt modelId="{B738DFF6-1D3C-4397-AA53-F4F1380AA53B}" type="sibTrans" cxnId="{C74D45CF-00AC-4904-9867-9FCFDCE58978}">
      <dgm:prSet/>
      <dgm:spPr/>
      <dgm:t>
        <a:bodyPr/>
        <a:lstStyle/>
        <a:p>
          <a:pPr rtl="1"/>
          <a:endParaRPr lang="he-IL"/>
        </a:p>
      </dgm:t>
    </dgm:pt>
    <dgm:pt modelId="{14E2BBC7-DAB6-4439-856D-70BA93825F6F}">
      <dgm:prSet/>
      <dgm:spPr>
        <a:solidFill>
          <a:srgbClr val="7030A0"/>
        </a:solidFill>
      </dgm:spPr>
      <dgm:t>
        <a:bodyPr/>
        <a:lstStyle/>
        <a:p>
          <a:pPr rtl="1"/>
          <a:endParaRPr lang="he-IL"/>
        </a:p>
      </dgm:t>
    </dgm:pt>
    <dgm:pt modelId="{F3E7BABE-C8C6-47A8-A6D6-E731FF532E72}" type="parTrans" cxnId="{003915EF-3DFF-4670-A045-361825F90115}">
      <dgm:prSet/>
      <dgm:spPr/>
      <dgm:t>
        <a:bodyPr/>
        <a:lstStyle/>
        <a:p>
          <a:pPr rtl="1"/>
          <a:endParaRPr lang="he-IL"/>
        </a:p>
      </dgm:t>
    </dgm:pt>
    <dgm:pt modelId="{C2C58632-EAE8-46F9-B342-763DB1CC05DF}" type="sibTrans" cxnId="{003915EF-3DFF-4670-A045-361825F90115}">
      <dgm:prSet/>
      <dgm:spPr/>
      <dgm:t>
        <a:bodyPr/>
        <a:lstStyle/>
        <a:p>
          <a:pPr rtl="1"/>
          <a:endParaRPr lang="he-IL"/>
        </a:p>
      </dgm:t>
    </dgm:pt>
    <dgm:pt modelId="{F59B1C5E-BF3A-4BB2-AC94-C3DF5857977B}" type="pres">
      <dgm:prSet presAssocID="{96AFCD62-CA4D-4E05-8588-3E5EDB649A6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he-IL"/>
        </a:p>
      </dgm:t>
    </dgm:pt>
    <dgm:pt modelId="{B00BD65C-B35B-4AEE-838F-165C24B9489B}" type="pres">
      <dgm:prSet presAssocID="{C5606FD6-A9C9-4A88-BB73-BB123304D94F}" presName="hierRoot1" presStyleCnt="0">
        <dgm:presLayoutVars>
          <dgm:hierBranch val="init"/>
        </dgm:presLayoutVars>
      </dgm:prSet>
      <dgm:spPr/>
    </dgm:pt>
    <dgm:pt modelId="{32E4002C-4DD5-4507-87AB-E21D68CEB531}" type="pres">
      <dgm:prSet presAssocID="{C5606FD6-A9C9-4A88-BB73-BB123304D94F}" presName="rootComposite1" presStyleCnt="0"/>
      <dgm:spPr/>
    </dgm:pt>
    <dgm:pt modelId="{ABCDD40C-34CE-44A4-834B-3D346AECCE99}" type="pres">
      <dgm:prSet presAssocID="{C5606FD6-A9C9-4A88-BB73-BB123304D94F}" presName="rootText1" presStyleLbl="node0" presStyleIdx="0" presStyleCnt="1" custScaleX="140088" custScaleY="160032" custLinFactNeighborX="-2685" custLinFactNeighborY="-56927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9619DF23-4551-4F4C-BFF3-1B347E4665A7}" type="pres">
      <dgm:prSet presAssocID="{C5606FD6-A9C9-4A88-BB73-BB123304D94F}" presName="rootConnector1" presStyleLbl="node1" presStyleIdx="0" presStyleCnt="0"/>
      <dgm:spPr/>
      <dgm:t>
        <a:bodyPr/>
        <a:lstStyle/>
        <a:p>
          <a:pPr rtl="1"/>
          <a:endParaRPr lang="he-IL"/>
        </a:p>
      </dgm:t>
    </dgm:pt>
    <dgm:pt modelId="{8935F1F2-4CD5-47E7-9E40-B722ECC65C28}" type="pres">
      <dgm:prSet presAssocID="{C5606FD6-A9C9-4A88-BB73-BB123304D94F}" presName="hierChild2" presStyleCnt="0"/>
      <dgm:spPr/>
    </dgm:pt>
    <dgm:pt modelId="{667A1C21-244D-425D-9647-C3CA7FF6C169}" type="pres">
      <dgm:prSet presAssocID="{3BCD0D15-DD09-4D7B-9FF5-163CAEEF89AF}" presName="Name37" presStyleLbl="parChTrans1D2" presStyleIdx="0" presStyleCnt="4"/>
      <dgm:spPr/>
      <dgm:t>
        <a:bodyPr/>
        <a:lstStyle/>
        <a:p>
          <a:pPr rtl="1"/>
          <a:endParaRPr lang="he-IL"/>
        </a:p>
      </dgm:t>
    </dgm:pt>
    <dgm:pt modelId="{02F8D6AD-690C-463E-AA37-4AD12C09B45C}" type="pres">
      <dgm:prSet presAssocID="{2D134F2D-6833-4A6D-A082-BBF6CA389178}" presName="hierRoot2" presStyleCnt="0">
        <dgm:presLayoutVars>
          <dgm:hierBranch val="init"/>
        </dgm:presLayoutVars>
      </dgm:prSet>
      <dgm:spPr/>
    </dgm:pt>
    <dgm:pt modelId="{6D431B62-8235-4298-AB63-F2C434C1FFC4}" type="pres">
      <dgm:prSet presAssocID="{2D134F2D-6833-4A6D-A082-BBF6CA389178}" presName="rootComposite" presStyleCnt="0"/>
      <dgm:spPr/>
    </dgm:pt>
    <dgm:pt modelId="{BB230EBB-9E0F-4BA8-920C-E3747EDC3C02}" type="pres">
      <dgm:prSet presAssocID="{2D134F2D-6833-4A6D-A082-BBF6CA389178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57373435-1A41-49FB-AD09-07AFF138E651}" type="pres">
      <dgm:prSet presAssocID="{2D134F2D-6833-4A6D-A082-BBF6CA389178}" presName="rootConnector" presStyleLbl="node2" presStyleIdx="0" presStyleCnt="4"/>
      <dgm:spPr/>
      <dgm:t>
        <a:bodyPr/>
        <a:lstStyle/>
        <a:p>
          <a:pPr rtl="1"/>
          <a:endParaRPr lang="he-IL"/>
        </a:p>
      </dgm:t>
    </dgm:pt>
    <dgm:pt modelId="{0DDAB5D2-5AFF-467A-8A7E-8DDF135310C6}" type="pres">
      <dgm:prSet presAssocID="{2D134F2D-6833-4A6D-A082-BBF6CA389178}" presName="hierChild4" presStyleCnt="0"/>
      <dgm:spPr/>
    </dgm:pt>
    <dgm:pt modelId="{189CA504-E5CC-4AB2-B590-EA8918BD915E}" type="pres">
      <dgm:prSet presAssocID="{2D134F2D-6833-4A6D-A082-BBF6CA389178}" presName="hierChild5" presStyleCnt="0"/>
      <dgm:spPr/>
    </dgm:pt>
    <dgm:pt modelId="{4F6630DD-2D99-46C1-8258-CB932DF1A97A}" type="pres">
      <dgm:prSet presAssocID="{F3E7BABE-C8C6-47A8-A6D6-E731FF532E72}" presName="Name37" presStyleLbl="parChTrans1D2" presStyleIdx="1" presStyleCnt="4"/>
      <dgm:spPr/>
      <dgm:t>
        <a:bodyPr/>
        <a:lstStyle/>
        <a:p>
          <a:pPr rtl="1"/>
          <a:endParaRPr lang="he-IL"/>
        </a:p>
      </dgm:t>
    </dgm:pt>
    <dgm:pt modelId="{B104A910-5E7B-47D4-BB20-EC00CF4E678C}" type="pres">
      <dgm:prSet presAssocID="{14E2BBC7-DAB6-4439-856D-70BA93825F6F}" presName="hierRoot2" presStyleCnt="0">
        <dgm:presLayoutVars>
          <dgm:hierBranch val="init"/>
        </dgm:presLayoutVars>
      </dgm:prSet>
      <dgm:spPr/>
    </dgm:pt>
    <dgm:pt modelId="{712639E6-3C2F-4413-95AD-D8C31B3A0AB3}" type="pres">
      <dgm:prSet presAssocID="{14E2BBC7-DAB6-4439-856D-70BA93825F6F}" presName="rootComposite" presStyleCnt="0"/>
      <dgm:spPr/>
    </dgm:pt>
    <dgm:pt modelId="{55877BD8-067E-455B-AD44-3A568FB64EB5}" type="pres">
      <dgm:prSet presAssocID="{14E2BBC7-DAB6-4439-856D-70BA93825F6F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D6F434D6-69C3-4A77-8BD0-DD4CD53D9CAB}" type="pres">
      <dgm:prSet presAssocID="{14E2BBC7-DAB6-4439-856D-70BA93825F6F}" presName="rootConnector" presStyleLbl="node2" presStyleIdx="1" presStyleCnt="4"/>
      <dgm:spPr/>
      <dgm:t>
        <a:bodyPr/>
        <a:lstStyle/>
        <a:p>
          <a:pPr rtl="1"/>
          <a:endParaRPr lang="he-IL"/>
        </a:p>
      </dgm:t>
    </dgm:pt>
    <dgm:pt modelId="{22EE3052-E878-43E0-BF16-494FE4A017A5}" type="pres">
      <dgm:prSet presAssocID="{14E2BBC7-DAB6-4439-856D-70BA93825F6F}" presName="hierChild4" presStyleCnt="0"/>
      <dgm:spPr/>
    </dgm:pt>
    <dgm:pt modelId="{87E11E73-4A44-4107-98FD-F2E76A7514C4}" type="pres">
      <dgm:prSet presAssocID="{14E2BBC7-DAB6-4439-856D-70BA93825F6F}" presName="hierChild5" presStyleCnt="0"/>
      <dgm:spPr/>
    </dgm:pt>
    <dgm:pt modelId="{8DDE7487-DA58-4CAF-8C39-C2D7F5671AE3}" type="pres">
      <dgm:prSet presAssocID="{72EDC2C3-2CF5-44E7-9006-E8F0B663FD65}" presName="Name37" presStyleLbl="parChTrans1D2" presStyleIdx="2" presStyleCnt="4"/>
      <dgm:spPr/>
      <dgm:t>
        <a:bodyPr/>
        <a:lstStyle/>
        <a:p>
          <a:pPr rtl="1"/>
          <a:endParaRPr lang="he-IL"/>
        </a:p>
      </dgm:t>
    </dgm:pt>
    <dgm:pt modelId="{402A6408-8A68-453C-AC6C-7C166035AEEC}" type="pres">
      <dgm:prSet presAssocID="{853F341F-50C4-457B-8D16-431564F7E755}" presName="hierRoot2" presStyleCnt="0">
        <dgm:presLayoutVars>
          <dgm:hierBranch val="init"/>
        </dgm:presLayoutVars>
      </dgm:prSet>
      <dgm:spPr/>
    </dgm:pt>
    <dgm:pt modelId="{EE656CBF-D13B-4DD3-92C3-A6A4FE8608BC}" type="pres">
      <dgm:prSet presAssocID="{853F341F-50C4-457B-8D16-431564F7E755}" presName="rootComposite" presStyleCnt="0"/>
      <dgm:spPr/>
    </dgm:pt>
    <dgm:pt modelId="{E5BF4E6A-D3E5-4953-9E75-97EEE603E9F5}" type="pres">
      <dgm:prSet presAssocID="{853F341F-50C4-457B-8D16-431564F7E755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CE60424B-062D-4DF5-A3B1-2FC8463CFB00}" type="pres">
      <dgm:prSet presAssocID="{853F341F-50C4-457B-8D16-431564F7E755}" presName="rootConnector" presStyleLbl="node2" presStyleIdx="2" presStyleCnt="4"/>
      <dgm:spPr/>
      <dgm:t>
        <a:bodyPr/>
        <a:lstStyle/>
        <a:p>
          <a:pPr rtl="1"/>
          <a:endParaRPr lang="he-IL"/>
        </a:p>
      </dgm:t>
    </dgm:pt>
    <dgm:pt modelId="{E71D68E2-D0B5-4E40-8CD2-2691BB3D198F}" type="pres">
      <dgm:prSet presAssocID="{853F341F-50C4-457B-8D16-431564F7E755}" presName="hierChild4" presStyleCnt="0"/>
      <dgm:spPr/>
    </dgm:pt>
    <dgm:pt modelId="{CD857EA7-92B6-437E-82CA-F7EC964DA9FA}" type="pres">
      <dgm:prSet presAssocID="{853F341F-50C4-457B-8D16-431564F7E755}" presName="hierChild5" presStyleCnt="0"/>
      <dgm:spPr/>
    </dgm:pt>
    <dgm:pt modelId="{7E030F5D-A343-4826-BC50-CD65B9C884B1}" type="pres">
      <dgm:prSet presAssocID="{C64A1127-6F11-4DEC-B284-2A4A875892E7}" presName="Name37" presStyleLbl="parChTrans1D2" presStyleIdx="3" presStyleCnt="4"/>
      <dgm:spPr/>
      <dgm:t>
        <a:bodyPr/>
        <a:lstStyle/>
        <a:p>
          <a:pPr rtl="1"/>
          <a:endParaRPr lang="he-IL"/>
        </a:p>
      </dgm:t>
    </dgm:pt>
    <dgm:pt modelId="{27BA0A45-30E2-4A38-B7E1-2596FEB097A1}" type="pres">
      <dgm:prSet presAssocID="{EB4DB30A-0834-4FB9-8214-96692AA42997}" presName="hierRoot2" presStyleCnt="0">
        <dgm:presLayoutVars>
          <dgm:hierBranch val="init"/>
        </dgm:presLayoutVars>
      </dgm:prSet>
      <dgm:spPr/>
    </dgm:pt>
    <dgm:pt modelId="{85D5E62D-B2A4-46BD-BD82-526B5EE496D4}" type="pres">
      <dgm:prSet presAssocID="{EB4DB30A-0834-4FB9-8214-96692AA42997}" presName="rootComposite" presStyleCnt="0"/>
      <dgm:spPr/>
    </dgm:pt>
    <dgm:pt modelId="{916DE2B7-C12E-4D6D-ABB0-9C7CCF8C41B0}" type="pres">
      <dgm:prSet presAssocID="{EB4DB30A-0834-4FB9-8214-96692AA42997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B7C1B32C-46B1-41AC-AE3A-35C38A62809B}" type="pres">
      <dgm:prSet presAssocID="{EB4DB30A-0834-4FB9-8214-96692AA42997}" presName="rootConnector" presStyleLbl="node2" presStyleIdx="3" presStyleCnt="4"/>
      <dgm:spPr/>
      <dgm:t>
        <a:bodyPr/>
        <a:lstStyle/>
        <a:p>
          <a:pPr rtl="1"/>
          <a:endParaRPr lang="he-IL"/>
        </a:p>
      </dgm:t>
    </dgm:pt>
    <dgm:pt modelId="{81C7A597-A843-45E2-B70E-6F44C91AD047}" type="pres">
      <dgm:prSet presAssocID="{EB4DB30A-0834-4FB9-8214-96692AA42997}" presName="hierChild4" presStyleCnt="0"/>
      <dgm:spPr/>
    </dgm:pt>
    <dgm:pt modelId="{1BE5D600-C659-468E-8C3F-4F0323B4D080}" type="pres">
      <dgm:prSet presAssocID="{EB4DB30A-0834-4FB9-8214-96692AA42997}" presName="hierChild5" presStyleCnt="0"/>
      <dgm:spPr/>
    </dgm:pt>
    <dgm:pt modelId="{D6A90DBE-D207-41B1-95E8-8E2DE1B46DF3}" type="pres">
      <dgm:prSet presAssocID="{C5606FD6-A9C9-4A88-BB73-BB123304D94F}" presName="hierChild3" presStyleCnt="0"/>
      <dgm:spPr/>
    </dgm:pt>
  </dgm:ptLst>
  <dgm:cxnLst>
    <dgm:cxn modelId="{77557353-745B-4D3A-9843-3D29C2BAA08A}" type="presOf" srcId="{72EDC2C3-2CF5-44E7-9006-E8F0B663FD65}" destId="{8DDE7487-DA58-4CAF-8C39-C2D7F5671AE3}" srcOrd="0" destOrd="0" presId="urn:microsoft.com/office/officeart/2005/8/layout/orgChart1"/>
    <dgm:cxn modelId="{BE16FDBF-F49F-49D0-890A-630F9A114043}" type="presOf" srcId="{2D134F2D-6833-4A6D-A082-BBF6CA389178}" destId="{57373435-1A41-49FB-AD09-07AFF138E651}" srcOrd="1" destOrd="0" presId="urn:microsoft.com/office/officeart/2005/8/layout/orgChart1"/>
    <dgm:cxn modelId="{FC5E9570-1973-4178-9257-1FABCA63E2E4}" type="presOf" srcId="{14E2BBC7-DAB6-4439-856D-70BA93825F6F}" destId="{55877BD8-067E-455B-AD44-3A568FB64EB5}" srcOrd="0" destOrd="0" presId="urn:microsoft.com/office/officeart/2005/8/layout/orgChart1"/>
    <dgm:cxn modelId="{EA1FBAB1-94FC-4D33-8491-BD12A02A993B}" type="presOf" srcId="{C64A1127-6F11-4DEC-B284-2A4A875892E7}" destId="{7E030F5D-A343-4826-BC50-CD65B9C884B1}" srcOrd="0" destOrd="0" presId="urn:microsoft.com/office/officeart/2005/8/layout/orgChart1"/>
    <dgm:cxn modelId="{4518DCDF-33DD-4F63-AE45-96E235E82A9E}" type="presOf" srcId="{3BCD0D15-DD09-4D7B-9FF5-163CAEEF89AF}" destId="{667A1C21-244D-425D-9647-C3CA7FF6C169}" srcOrd="0" destOrd="0" presId="urn:microsoft.com/office/officeart/2005/8/layout/orgChart1"/>
    <dgm:cxn modelId="{3095A1AB-466E-46F1-BEC4-0AD9F21A19AE}" srcId="{C5606FD6-A9C9-4A88-BB73-BB123304D94F}" destId="{853F341F-50C4-457B-8D16-431564F7E755}" srcOrd="2" destOrd="0" parTransId="{72EDC2C3-2CF5-44E7-9006-E8F0B663FD65}" sibTransId="{D784D9CB-7A63-422F-9F50-71CC57D31C36}"/>
    <dgm:cxn modelId="{C9B94C6D-B804-43F3-BA4C-0D9F7F15D86A}" type="presOf" srcId="{96AFCD62-CA4D-4E05-8588-3E5EDB649A64}" destId="{F59B1C5E-BF3A-4BB2-AC94-C3DF5857977B}" srcOrd="0" destOrd="0" presId="urn:microsoft.com/office/officeart/2005/8/layout/orgChart1"/>
    <dgm:cxn modelId="{64F96468-85D0-4BEE-BA89-A0F6F429F7B1}" srcId="{C5606FD6-A9C9-4A88-BB73-BB123304D94F}" destId="{2D134F2D-6833-4A6D-A082-BBF6CA389178}" srcOrd="0" destOrd="0" parTransId="{3BCD0D15-DD09-4D7B-9FF5-163CAEEF89AF}" sibTransId="{10FFA836-4902-4152-B878-7EA1D9A2F8D0}"/>
    <dgm:cxn modelId="{423421D1-28E1-4096-8259-B33B91BE9D10}" type="presOf" srcId="{C5606FD6-A9C9-4A88-BB73-BB123304D94F}" destId="{ABCDD40C-34CE-44A4-834B-3D346AECCE99}" srcOrd="0" destOrd="0" presId="urn:microsoft.com/office/officeart/2005/8/layout/orgChart1"/>
    <dgm:cxn modelId="{003915EF-3DFF-4670-A045-361825F90115}" srcId="{C5606FD6-A9C9-4A88-BB73-BB123304D94F}" destId="{14E2BBC7-DAB6-4439-856D-70BA93825F6F}" srcOrd="1" destOrd="0" parTransId="{F3E7BABE-C8C6-47A8-A6D6-E731FF532E72}" sibTransId="{C2C58632-EAE8-46F9-B342-763DB1CC05DF}"/>
    <dgm:cxn modelId="{E5351722-B47C-4A6A-BFDA-FBA3820CEDBD}" type="presOf" srcId="{EB4DB30A-0834-4FB9-8214-96692AA42997}" destId="{B7C1B32C-46B1-41AC-AE3A-35C38A62809B}" srcOrd="1" destOrd="0" presId="urn:microsoft.com/office/officeart/2005/8/layout/orgChart1"/>
    <dgm:cxn modelId="{6DE9E694-7BF9-425F-8908-AA5701283A9F}" type="presOf" srcId="{F3E7BABE-C8C6-47A8-A6D6-E731FF532E72}" destId="{4F6630DD-2D99-46C1-8258-CB932DF1A97A}" srcOrd="0" destOrd="0" presId="urn:microsoft.com/office/officeart/2005/8/layout/orgChart1"/>
    <dgm:cxn modelId="{350445F7-A6CB-4E72-A44E-F8DC9FF77E7C}" type="presOf" srcId="{14E2BBC7-DAB6-4439-856D-70BA93825F6F}" destId="{D6F434D6-69C3-4A77-8BD0-DD4CD53D9CAB}" srcOrd="1" destOrd="0" presId="urn:microsoft.com/office/officeart/2005/8/layout/orgChart1"/>
    <dgm:cxn modelId="{E8AC3DA5-5E26-46C3-9689-75D8FA240884}" type="presOf" srcId="{2D134F2D-6833-4A6D-A082-BBF6CA389178}" destId="{BB230EBB-9E0F-4BA8-920C-E3747EDC3C02}" srcOrd="0" destOrd="0" presId="urn:microsoft.com/office/officeart/2005/8/layout/orgChart1"/>
    <dgm:cxn modelId="{36F0DE57-4743-42F9-83E9-8A3C39A11E6D}" type="presOf" srcId="{853F341F-50C4-457B-8D16-431564F7E755}" destId="{CE60424B-062D-4DF5-A3B1-2FC8463CFB00}" srcOrd="1" destOrd="0" presId="urn:microsoft.com/office/officeart/2005/8/layout/orgChart1"/>
    <dgm:cxn modelId="{D161A008-5A05-4DCE-B3FE-65FD3D4D7455}" srcId="{96AFCD62-CA4D-4E05-8588-3E5EDB649A64}" destId="{C5606FD6-A9C9-4A88-BB73-BB123304D94F}" srcOrd="0" destOrd="0" parTransId="{751A457D-E856-4DE5-89C4-C1E90A064A20}" sibTransId="{3EF1DC07-5915-4361-B50E-C8ACC3546BFF}"/>
    <dgm:cxn modelId="{0689E3B0-D249-4066-9511-56554A80A351}" type="presOf" srcId="{EB4DB30A-0834-4FB9-8214-96692AA42997}" destId="{916DE2B7-C12E-4D6D-ABB0-9C7CCF8C41B0}" srcOrd="0" destOrd="0" presId="urn:microsoft.com/office/officeart/2005/8/layout/orgChart1"/>
    <dgm:cxn modelId="{C74D45CF-00AC-4904-9867-9FCFDCE58978}" srcId="{C5606FD6-A9C9-4A88-BB73-BB123304D94F}" destId="{EB4DB30A-0834-4FB9-8214-96692AA42997}" srcOrd="3" destOrd="0" parTransId="{C64A1127-6F11-4DEC-B284-2A4A875892E7}" sibTransId="{B738DFF6-1D3C-4397-AA53-F4F1380AA53B}"/>
    <dgm:cxn modelId="{4039D035-9213-42D3-ABC0-A9B92B55972A}" type="presOf" srcId="{853F341F-50C4-457B-8D16-431564F7E755}" destId="{E5BF4E6A-D3E5-4953-9E75-97EEE603E9F5}" srcOrd="0" destOrd="0" presId="urn:microsoft.com/office/officeart/2005/8/layout/orgChart1"/>
    <dgm:cxn modelId="{A828AF45-B92E-4C06-97B9-9E3E067DCA23}" type="presOf" srcId="{C5606FD6-A9C9-4A88-BB73-BB123304D94F}" destId="{9619DF23-4551-4F4C-BFF3-1B347E4665A7}" srcOrd="1" destOrd="0" presId="urn:microsoft.com/office/officeart/2005/8/layout/orgChart1"/>
    <dgm:cxn modelId="{F386D273-5A6C-4E29-925C-37A477BC7B59}" type="presParOf" srcId="{F59B1C5E-BF3A-4BB2-AC94-C3DF5857977B}" destId="{B00BD65C-B35B-4AEE-838F-165C24B9489B}" srcOrd="0" destOrd="0" presId="urn:microsoft.com/office/officeart/2005/8/layout/orgChart1"/>
    <dgm:cxn modelId="{20F7DB3F-72AB-4778-B580-E0A465DB4380}" type="presParOf" srcId="{B00BD65C-B35B-4AEE-838F-165C24B9489B}" destId="{32E4002C-4DD5-4507-87AB-E21D68CEB531}" srcOrd="0" destOrd="0" presId="urn:microsoft.com/office/officeart/2005/8/layout/orgChart1"/>
    <dgm:cxn modelId="{C5F81513-0DE3-4757-BEA7-E0C554B56D86}" type="presParOf" srcId="{32E4002C-4DD5-4507-87AB-E21D68CEB531}" destId="{ABCDD40C-34CE-44A4-834B-3D346AECCE99}" srcOrd="0" destOrd="0" presId="urn:microsoft.com/office/officeart/2005/8/layout/orgChart1"/>
    <dgm:cxn modelId="{46AAA74B-CD60-4536-8C1D-2D1B58EFFDBB}" type="presParOf" srcId="{32E4002C-4DD5-4507-87AB-E21D68CEB531}" destId="{9619DF23-4551-4F4C-BFF3-1B347E4665A7}" srcOrd="1" destOrd="0" presId="urn:microsoft.com/office/officeart/2005/8/layout/orgChart1"/>
    <dgm:cxn modelId="{2C2F7643-1376-44FA-9DAB-E359B5BD8BC4}" type="presParOf" srcId="{B00BD65C-B35B-4AEE-838F-165C24B9489B}" destId="{8935F1F2-4CD5-47E7-9E40-B722ECC65C28}" srcOrd="1" destOrd="0" presId="urn:microsoft.com/office/officeart/2005/8/layout/orgChart1"/>
    <dgm:cxn modelId="{29B76CF0-73FE-4C58-B6A6-402464AB8F64}" type="presParOf" srcId="{8935F1F2-4CD5-47E7-9E40-B722ECC65C28}" destId="{667A1C21-244D-425D-9647-C3CA7FF6C169}" srcOrd="0" destOrd="0" presId="urn:microsoft.com/office/officeart/2005/8/layout/orgChart1"/>
    <dgm:cxn modelId="{BA8D27A5-D0A8-4BD6-904C-8D3F1EBFB046}" type="presParOf" srcId="{8935F1F2-4CD5-47E7-9E40-B722ECC65C28}" destId="{02F8D6AD-690C-463E-AA37-4AD12C09B45C}" srcOrd="1" destOrd="0" presId="urn:microsoft.com/office/officeart/2005/8/layout/orgChart1"/>
    <dgm:cxn modelId="{A6E0C27D-AE4E-48FD-984C-34CC1CF1F117}" type="presParOf" srcId="{02F8D6AD-690C-463E-AA37-4AD12C09B45C}" destId="{6D431B62-8235-4298-AB63-F2C434C1FFC4}" srcOrd="0" destOrd="0" presId="urn:microsoft.com/office/officeart/2005/8/layout/orgChart1"/>
    <dgm:cxn modelId="{3693D5E6-0EA4-41F8-B783-5DA446C8CDBC}" type="presParOf" srcId="{6D431B62-8235-4298-AB63-F2C434C1FFC4}" destId="{BB230EBB-9E0F-4BA8-920C-E3747EDC3C02}" srcOrd="0" destOrd="0" presId="urn:microsoft.com/office/officeart/2005/8/layout/orgChart1"/>
    <dgm:cxn modelId="{2F2C1D16-8342-4DD6-BFEF-B764C9DC803A}" type="presParOf" srcId="{6D431B62-8235-4298-AB63-F2C434C1FFC4}" destId="{57373435-1A41-49FB-AD09-07AFF138E651}" srcOrd="1" destOrd="0" presId="urn:microsoft.com/office/officeart/2005/8/layout/orgChart1"/>
    <dgm:cxn modelId="{93529A50-5C48-4030-AB48-C91CAFBA8658}" type="presParOf" srcId="{02F8D6AD-690C-463E-AA37-4AD12C09B45C}" destId="{0DDAB5D2-5AFF-467A-8A7E-8DDF135310C6}" srcOrd="1" destOrd="0" presId="urn:microsoft.com/office/officeart/2005/8/layout/orgChart1"/>
    <dgm:cxn modelId="{07E9A4E5-D5C8-4B53-839A-03433989284B}" type="presParOf" srcId="{02F8D6AD-690C-463E-AA37-4AD12C09B45C}" destId="{189CA504-E5CC-4AB2-B590-EA8918BD915E}" srcOrd="2" destOrd="0" presId="urn:microsoft.com/office/officeart/2005/8/layout/orgChart1"/>
    <dgm:cxn modelId="{AAB9FD7A-8D9A-43C5-BB14-E956716E1424}" type="presParOf" srcId="{8935F1F2-4CD5-47E7-9E40-B722ECC65C28}" destId="{4F6630DD-2D99-46C1-8258-CB932DF1A97A}" srcOrd="2" destOrd="0" presId="urn:microsoft.com/office/officeart/2005/8/layout/orgChart1"/>
    <dgm:cxn modelId="{65BA3913-872B-47F8-916F-22A4BDADF11E}" type="presParOf" srcId="{8935F1F2-4CD5-47E7-9E40-B722ECC65C28}" destId="{B104A910-5E7B-47D4-BB20-EC00CF4E678C}" srcOrd="3" destOrd="0" presId="urn:microsoft.com/office/officeart/2005/8/layout/orgChart1"/>
    <dgm:cxn modelId="{8810BEA4-2443-4779-B558-9959F29FDB92}" type="presParOf" srcId="{B104A910-5E7B-47D4-BB20-EC00CF4E678C}" destId="{712639E6-3C2F-4413-95AD-D8C31B3A0AB3}" srcOrd="0" destOrd="0" presId="urn:microsoft.com/office/officeart/2005/8/layout/orgChart1"/>
    <dgm:cxn modelId="{B2762DE3-1A45-4803-9CA9-4C4EF2CBDA09}" type="presParOf" srcId="{712639E6-3C2F-4413-95AD-D8C31B3A0AB3}" destId="{55877BD8-067E-455B-AD44-3A568FB64EB5}" srcOrd="0" destOrd="0" presId="urn:microsoft.com/office/officeart/2005/8/layout/orgChart1"/>
    <dgm:cxn modelId="{CC581DC5-67CC-493C-8FE0-4BA6D9F5B7E7}" type="presParOf" srcId="{712639E6-3C2F-4413-95AD-D8C31B3A0AB3}" destId="{D6F434D6-69C3-4A77-8BD0-DD4CD53D9CAB}" srcOrd="1" destOrd="0" presId="urn:microsoft.com/office/officeart/2005/8/layout/orgChart1"/>
    <dgm:cxn modelId="{C7ED1CD3-428C-43A2-A72C-3F37DA45E4E0}" type="presParOf" srcId="{B104A910-5E7B-47D4-BB20-EC00CF4E678C}" destId="{22EE3052-E878-43E0-BF16-494FE4A017A5}" srcOrd="1" destOrd="0" presId="urn:microsoft.com/office/officeart/2005/8/layout/orgChart1"/>
    <dgm:cxn modelId="{A0A1A673-3A7F-45D2-BF50-2B95D71742E4}" type="presParOf" srcId="{B104A910-5E7B-47D4-BB20-EC00CF4E678C}" destId="{87E11E73-4A44-4107-98FD-F2E76A7514C4}" srcOrd="2" destOrd="0" presId="urn:microsoft.com/office/officeart/2005/8/layout/orgChart1"/>
    <dgm:cxn modelId="{9C1A96DD-2DFF-4E1F-86CA-25EAD5F58995}" type="presParOf" srcId="{8935F1F2-4CD5-47E7-9E40-B722ECC65C28}" destId="{8DDE7487-DA58-4CAF-8C39-C2D7F5671AE3}" srcOrd="4" destOrd="0" presId="urn:microsoft.com/office/officeart/2005/8/layout/orgChart1"/>
    <dgm:cxn modelId="{AC35FB9A-7AB6-4209-BBE1-A9382DADB0CA}" type="presParOf" srcId="{8935F1F2-4CD5-47E7-9E40-B722ECC65C28}" destId="{402A6408-8A68-453C-AC6C-7C166035AEEC}" srcOrd="5" destOrd="0" presId="urn:microsoft.com/office/officeart/2005/8/layout/orgChart1"/>
    <dgm:cxn modelId="{35CB6658-1933-415E-B965-E5B1FD7E3FA3}" type="presParOf" srcId="{402A6408-8A68-453C-AC6C-7C166035AEEC}" destId="{EE656CBF-D13B-4DD3-92C3-A6A4FE8608BC}" srcOrd="0" destOrd="0" presId="urn:microsoft.com/office/officeart/2005/8/layout/orgChart1"/>
    <dgm:cxn modelId="{0C111078-E6C0-41FF-9443-78E510213C6B}" type="presParOf" srcId="{EE656CBF-D13B-4DD3-92C3-A6A4FE8608BC}" destId="{E5BF4E6A-D3E5-4953-9E75-97EEE603E9F5}" srcOrd="0" destOrd="0" presId="urn:microsoft.com/office/officeart/2005/8/layout/orgChart1"/>
    <dgm:cxn modelId="{A8920D74-0C7E-4B5A-8BD3-7DE9CEF1501A}" type="presParOf" srcId="{EE656CBF-D13B-4DD3-92C3-A6A4FE8608BC}" destId="{CE60424B-062D-4DF5-A3B1-2FC8463CFB00}" srcOrd="1" destOrd="0" presId="urn:microsoft.com/office/officeart/2005/8/layout/orgChart1"/>
    <dgm:cxn modelId="{FB9A12A5-F0E0-4B2E-A131-2321C6955E1D}" type="presParOf" srcId="{402A6408-8A68-453C-AC6C-7C166035AEEC}" destId="{E71D68E2-D0B5-4E40-8CD2-2691BB3D198F}" srcOrd="1" destOrd="0" presId="urn:microsoft.com/office/officeart/2005/8/layout/orgChart1"/>
    <dgm:cxn modelId="{6A6E1A2B-AD46-44DB-99A8-A361A461FA6F}" type="presParOf" srcId="{402A6408-8A68-453C-AC6C-7C166035AEEC}" destId="{CD857EA7-92B6-437E-82CA-F7EC964DA9FA}" srcOrd="2" destOrd="0" presId="urn:microsoft.com/office/officeart/2005/8/layout/orgChart1"/>
    <dgm:cxn modelId="{3439D176-4201-48F1-9E9E-CFB6AAF46623}" type="presParOf" srcId="{8935F1F2-4CD5-47E7-9E40-B722ECC65C28}" destId="{7E030F5D-A343-4826-BC50-CD65B9C884B1}" srcOrd="6" destOrd="0" presId="urn:microsoft.com/office/officeart/2005/8/layout/orgChart1"/>
    <dgm:cxn modelId="{1F12DF3E-886F-4F14-BC7A-26AB1503E7C9}" type="presParOf" srcId="{8935F1F2-4CD5-47E7-9E40-B722ECC65C28}" destId="{27BA0A45-30E2-4A38-B7E1-2596FEB097A1}" srcOrd="7" destOrd="0" presId="urn:microsoft.com/office/officeart/2005/8/layout/orgChart1"/>
    <dgm:cxn modelId="{AE835DE0-9949-435E-BAE7-C484E992F61D}" type="presParOf" srcId="{27BA0A45-30E2-4A38-B7E1-2596FEB097A1}" destId="{85D5E62D-B2A4-46BD-BD82-526B5EE496D4}" srcOrd="0" destOrd="0" presId="urn:microsoft.com/office/officeart/2005/8/layout/orgChart1"/>
    <dgm:cxn modelId="{6E6FF84B-3E28-4FAC-9E3C-B727007D345D}" type="presParOf" srcId="{85D5E62D-B2A4-46BD-BD82-526B5EE496D4}" destId="{916DE2B7-C12E-4D6D-ABB0-9C7CCF8C41B0}" srcOrd="0" destOrd="0" presId="urn:microsoft.com/office/officeart/2005/8/layout/orgChart1"/>
    <dgm:cxn modelId="{86925F8B-E855-40B3-83A9-2C8D572E0C30}" type="presParOf" srcId="{85D5E62D-B2A4-46BD-BD82-526B5EE496D4}" destId="{B7C1B32C-46B1-41AC-AE3A-35C38A62809B}" srcOrd="1" destOrd="0" presId="urn:microsoft.com/office/officeart/2005/8/layout/orgChart1"/>
    <dgm:cxn modelId="{6B4EAC60-1FAA-4FF2-984A-B85D9649ABFB}" type="presParOf" srcId="{27BA0A45-30E2-4A38-B7E1-2596FEB097A1}" destId="{81C7A597-A843-45E2-B70E-6F44C91AD047}" srcOrd="1" destOrd="0" presId="urn:microsoft.com/office/officeart/2005/8/layout/orgChart1"/>
    <dgm:cxn modelId="{92DCC9AF-7C4F-494A-B3B1-DCAF2A8D312A}" type="presParOf" srcId="{27BA0A45-30E2-4A38-B7E1-2596FEB097A1}" destId="{1BE5D600-C659-468E-8C3F-4F0323B4D080}" srcOrd="2" destOrd="0" presId="urn:microsoft.com/office/officeart/2005/8/layout/orgChart1"/>
    <dgm:cxn modelId="{247654AF-D6B9-40C6-9A52-A58729FFDF7C}" type="presParOf" srcId="{B00BD65C-B35B-4AEE-838F-165C24B9489B}" destId="{D6A90DBE-D207-41B1-95E8-8E2DE1B46DF3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6AFCD62-CA4D-4E05-8588-3E5EDB649A6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C5606FD6-A9C9-4A88-BB73-BB123304D94F}">
      <dgm:prSet phldrT="[טקסט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rgbClr val="00B050"/>
        </a:solidFill>
      </dgm:spPr>
      <dgm:t>
        <a:bodyPr/>
        <a:lstStyle/>
        <a:p>
          <a:pPr rtl="1"/>
          <a:r>
            <a:rPr lang="ar-JO" sz="3200" b="0" dirty="0" smtClean="0">
              <a:latin typeface="Algerian" pitchFamily="82" charset="0"/>
            </a:rPr>
            <a:t>اَلشَّمَعاتُ</a:t>
          </a:r>
          <a:endParaRPr lang="he-IL" sz="3200" b="0" dirty="0">
            <a:latin typeface="Algerian" pitchFamily="82" charset="0"/>
          </a:endParaRPr>
        </a:p>
      </dgm:t>
    </dgm:pt>
    <dgm:pt modelId="{751A457D-E856-4DE5-89C4-C1E90A064A20}" type="parTrans" cxnId="{D161A008-5A05-4DCE-B3FE-65FD3D4D7455}">
      <dgm:prSet/>
      <dgm:spPr/>
      <dgm:t>
        <a:bodyPr/>
        <a:lstStyle/>
        <a:p>
          <a:pPr rtl="1"/>
          <a:endParaRPr lang="he-IL"/>
        </a:p>
      </dgm:t>
    </dgm:pt>
    <dgm:pt modelId="{3EF1DC07-5915-4361-B50E-C8ACC3546BFF}" type="sibTrans" cxnId="{D161A008-5A05-4DCE-B3FE-65FD3D4D7455}">
      <dgm:prSet/>
      <dgm:spPr/>
      <dgm:t>
        <a:bodyPr/>
        <a:lstStyle/>
        <a:p>
          <a:pPr rtl="1"/>
          <a:endParaRPr lang="he-IL"/>
        </a:p>
      </dgm:t>
    </dgm:pt>
    <dgm:pt modelId="{2D134F2D-6833-4A6D-A082-BBF6CA389178}">
      <dgm:prSet phldrT="[טקסט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he-IL" dirty="0"/>
        </a:p>
      </dgm:t>
    </dgm:pt>
    <dgm:pt modelId="{3BCD0D15-DD09-4D7B-9FF5-163CAEEF89AF}" type="parTrans" cxnId="{64F96468-85D0-4BEE-BA89-A0F6F429F7B1}">
      <dgm:prSet/>
      <dgm:spPr/>
      <dgm:t>
        <a:bodyPr/>
        <a:lstStyle/>
        <a:p>
          <a:pPr rtl="1"/>
          <a:endParaRPr lang="he-IL"/>
        </a:p>
      </dgm:t>
    </dgm:pt>
    <dgm:pt modelId="{10FFA836-4902-4152-B878-7EA1D9A2F8D0}" type="sibTrans" cxnId="{64F96468-85D0-4BEE-BA89-A0F6F429F7B1}">
      <dgm:prSet/>
      <dgm:spPr/>
      <dgm:t>
        <a:bodyPr/>
        <a:lstStyle/>
        <a:p>
          <a:pPr rtl="1"/>
          <a:endParaRPr lang="he-IL"/>
        </a:p>
      </dgm:t>
    </dgm:pt>
    <dgm:pt modelId="{853F341F-50C4-457B-8D16-431564F7E755}">
      <dgm:prSet phldrT="[טקסט]" phldr="1"/>
      <dgm:spPr>
        <a:solidFill>
          <a:srgbClr val="00B050"/>
        </a:solidFill>
      </dgm:spPr>
      <dgm:t>
        <a:bodyPr/>
        <a:lstStyle/>
        <a:p>
          <a:pPr rtl="1"/>
          <a:endParaRPr lang="he-IL" dirty="0"/>
        </a:p>
      </dgm:t>
    </dgm:pt>
    <dgm:pt modelId="{72EDC2C3-2CF5-44E7-9006-E8F0B663FD65}" type="parTrans" cxnId="{3095A1AB-466E-46F1-BEC4-0AD9F21A19AE}">
      <dgm:prSet/>
      <dgm:spPr/>
      <dgm:t>
        <a:bodyPr/>
        <a:lstStyle/>
        <a:p>
          <a:pPr rtl="1"/>
          <a:endParaRPr lang="he-IL"/>
        </a:p>
      </dgm:t>
    </dgm:pt>
    <dgm:pt modelId="{D784D9CB-7A63-422F-9F50-71CC57D31C36}" type="sibTrans" cxnId="{3095A1AB-466E-46F1-BEC4-0AD9F21A19AE}">
      <dgm:prSet/>
      <dgm:spPr/>
      <dgm:t>
        <a:bodyPr/>
        <a:lstStyle/>
        <a:p>
          <a:pPr rtl="1"/>
          <a:endParaRPr lang="he-IL"/>
        </a:p>
      </dgm:t>
    </dgm:pt>
    <dgm:pt modelId="{EB4DB30A-0834-4FB9-8214-96692AA42997}">
      <dgm:prSet phldrT="[טקסט]" phldr="1"/>
      <dgm:spPr>
        <a:solidFill>
          <a:srgbClr val="00B050"/>
        </a:solidFill>
      </dgm:spPr>
      <dgm:t>
        <a:bodyPr/>
        <a:lstStyle/>
        <a:p>
          <a:pPr rtl="1"/>
          <a:endParaRPr lang="he-IL" dirty="0"/>
        </a:p>
      </dgm:t>
    </dgm:pt>
    <dgm:pt modelId="{C64A1127-6F11-4DEC-B284-2A4A875892E7}" type="parTrans" cxnId="{C74D45CF-00AC-4904-9867-9FCFDCE58978}">
      <dgm:prSet/>
      <dgm:spPr/>
      <dgm:t>
        <a:bodyPr/>
        <a:lstStyle/>
        <a:p>
          <a:pPr rtl="1"/>
          <a:endParaRPr lang="he-IL"/>
        </a:p>
      </dgm:t>
    </dgm:pt>
    <dgm:pt modelId="{B738DFF6-1D3C-4397-AA53-F4F1380AA53B}" type="sibTrans" cxnId="{C74D45CF-00AC-4904-9867-9FCFDCE58978}">
      <dgm:prSet/>
      <dgm:spPr/>
      <dgm:t>
        <a:bodyPr/>
        <a:lstStyle/>
        <a:p>
          <a:pPr rtl="1"/>
          <a:endParaRPr lang="he-IL"/>
        </a:p>
      </dgm:t>
    </dgm:pt>
    <dgm:pt modelId="{F344EEFF-7012-4E69-823E-E39C5F9C89E9}">
      <dgm:prSet/>
      <dgm:spPr>
        <a:solidFill>
          <a:srgbClr val="00B050"/>
        </a:solidFill>
      </dgm:spPr>
      <dgm:t>
        <a:bodyPr/>
        <a:lstStyle/>
        <a:p>
          <a:pPr rtl="1"/>
          <a:endParaRPr lang="he-IL"/>
        </a:p>
      </dgm:t>
    </dgm:pt>
    <dgm:pt modelId="{BD5D48FE-2C76-4AF3-A478-D6A45F27E148}" type="parTrans" cxnId="{CA0484AE-BCD4-4A9E-8F90-119090AECEB8}">
      <dgm:prSet/>
      <dgm:spPr/>
      <dgm:t>
        <a:bodyPr/>
        <a:lstStyle/>
        <a:p>
          <a:pPr rtl="1"/>
          <a:endParaRPr lang="he-IL"/>
        </a:p>
      </dgm:t>
    </dgm:pt>
    <dgm:pt modelId="{53825CF4-749F-4E17-BBD3-4A6AD7D698CC}" type="sibTrans" cxnId="{CA0484AE-BCD4-4A9E-8F90-119090AECEB8}">
      <dgm:prSet/>
      <dgm:spPr/>
      <dgm:t>
        <a:bodyPr/>
        <a:lstStyle/>
        <a:p>
          <a:pPr rtl="1"/>
          <a:endParaRPr lang="he-IL"/>
        </a:p>
      </dgm:t>
    </dgm:pt>
    <dgm:pt modelId="{38A8983C-D66F-42A2-A969-17E726F0E0D4}">
      <dgm:prSet/>
      <dgm:spPr/>
      <dgm:t>
        <a:bodyPr/>
        <a:lstStyle/>
        <a:p>
          <a:pPr rtl="1"/>
          <a:endParaRPr lang="he-IL"/>
        </a:p>
      </dgm:t>
    </dgm:pt>
    <dgm:pt modelId="{9F30DB72-6475-4B05-BC08-9A03818CCC15}" type="parTrans" cxnId="{E37A2E32-0DFC-42E7-B997-AF01F01F4CFE}">
      <dgm:prSet/>
      <dgm:spPr/>
      <dgm:t>
        <a:bodyPr/>
        <a:lstStyle/>
        <a:p>
          <a:pPr rtl="1"/>
          <a:endParaRPr lang="he-IL"/>
        </a:p>
      </dgm:t>
    </dgm:pt>
    <dgm:pt modelId="{B25DE194-58FF-414D-A347-9C2FB960DD88}" type="sibTrans" cxnId="{E37A2E32-0DFC-42E7-B997-AF01F01F4CFE}">
      <dgm:prSet/>
      <dgm:spPr/>
      <dgm:t>
        <a:bodyPr/>
        <a:lstStyle/>
        <a:p>
          <a:pPr rtl="1"/>
          <a:endParaRPr lang="he-IL"/>
        </a:p>
      </dgm:t>
    </dgm:pt>
    <dgm:pt modelId="{F59B1C5E-BF3A-4BB2-AC94-C3DF5857977B}" type="pres">
      <dgm:prSet presAssocID="{96AFCD62-CA4D-4E05-8588-3E5EDB649A6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he-IL"/>
        </a:p>
      </dgm:t>
    </dgm:pt>
    <dgm:pt modelId="{B00BD65C-B35B-4AEE-838F-165C24B9489B}" type="pres">
      <dgm:prSet presAssocID="{C5606FD6-A9C9-4A88-BB73-BB123304D94F}" presName="hierRoot1" presStyleCnt="0">
        <dgm:presLayoutVars>
          <dgm:hierBranch val="init"/>
        </dgm:presLayoutVars>
      </dgm:prSet>
      <dgm:spPr/>
    </dgm:pt>
    <dgm:pt modelId="{32E4002C-4DD5-4507-87AB-E21D68CEB531}" type="pres">
      <dgm:prSet presAssocID="{C5606FD6-A9C9-4A88-BB73-BB123304D94F}" presName="rootComposite1" presStyleCnt="0"/>
      <dgm:spPr/>
    </dgm:pt>
    <dgm:pt modelId="{ABCDD40C-34CE-44A4-834B-3D346AECCE99}" type="pres">
      <dgm:prSet presAssocID="{C5606FD6-A9C9-4A88-BB73-BB123304D94F}" presName="rootText1" presStyleLbl="node0" presStyleIdx="0" presStyleCnt="1" custScaleX="174301" custScaleY="155225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9619DF23-4551-4F4C-BFF3-1B347E4665A7}" type="pres">
      <dgm:prSet presAssocID="{C5606FD6-A9C9-4A88-BB73-BB123304D94F}" presName="rootConnector1" presStyleLbl="node1" presStyleIdx="0" presStyleCnt="0"/>
      <dgm:spPr/>
      <dgm:t>
        <a:bodyPr/>
        <a:lstStyle/>
        <a:p>
          <a:pPr rtl="1"/>
          <a:endParaRPr lang="he-IL"/>
        </a:p>
      </dgm:t>
    </dgm:pt>
    <dgm:pt modelId="{8935F1F2-4CD5-47E7-9E40-B722ECC65C28}" type="pres">
      <dgm:prSet presAssocID="{C5606FD6-A9C9-4A88-BB73-BB123304D94F}" presName="hierChild2" presStyleCnt="0"/>
      <dgm:spPr/>
    </dgm:pt>
    <dgm:pt modelId="{667A1C21-244D-425D-9647-C3CA7FF6C169}" type="pres">
      <dgm:prSet presAssocID="{3BCD0D15-DD09-4D7B-9FF5-163CAEEF89AF}" presName="Name37" presStyleLbl="parChTrans1D2" presStyleIdx="0" presStyleCnt="5"/>
      <dgm:spPr/>
      <dgm:t>
        <a:bodyPr/>
        <a:lstStyle/>
        <a:p>
          <a:pPr rtl="1"/>
          <a:endParaRPr lang="he-IL"/>
        </a:p>
      </dgm:t>
    </dgm:pt>
    <dgm:pt modelId="{02F8D6AD-690C-463E-AA37-4AD12C09B45C}" type="pres">
      <dgm:prSet presAssocID="{2D134F2D-6833-4A6D-A082-BBF6CA389178}" presName="hierRoot2" presStyleCnt="0">
        <dgm:presLayoutVars>
          <dgm:hierBranch val="init"/>
        </dgm:presLayoutVars>
      </dgm:prSet>
      <dgm:spPr/>
    </dgm:pt>
    <dgm:pt modelId="{6D431B62-8235-4298-AB63-F2C434C1FFC4}" type="pres">
      <dgm:prSet presAssocID="{2D134F2D-6833-4A6D-A082-BBF6CA389178}" presName="rootComposite" presStyleCnt="0"/>
      <dgm:spPr/>
    </dgm:pt>
    <dgm:pt modelId="{BB230EBB-9E0F-4BA8-920C-E3747EDC3C02}" type="pres">
      <dgm:prSet presAssocID="{2D134F2D-6833-4A6D-A082-BBF6CA389178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57373435-1A41-49FB-AD09-07AFF138E651}" type="pres">
      <dgm:prSet presAssocID="{2D134F2D-6833-4A6D-A082-BBF6CA389178}" presName="rootConnector" presStyleLbl="node2" presStyleIdx="0" presStyleCnt="5"/>
      <dgm:spPr/>
      <dgm:t>
        <a:bodyPr/>
        <a:lstStyle/>
        <a:p>
          <a:pPr rtl="1"/>
          <a:endParaRPr lang="he-IL"/>
        </a:p>
      </dgm:t>
    </dgm:pt>
    <dgm:pt modelId="{0DDAB5D2-5AFF-467A-8A7E-8DDF135310C6}" type="pres">
      <dgm:prSet presAssocID="{2D134F2D-6833-4A6D-A082-BBF6CA389178}" presName="hierChild4" presStyleCnt="0"/>
      <dgm:spPr/>
    </dgm:pt>
    <dgm:pt modelId="{189CA504-E5CC-4AB2-B590-EA8918BD915E}" type="pres">
      <dgm:prSet presAssocID="{2D134F2D-6833-4A6D-A082-BBF6CA389178}" presName="hierChild5" presStyleCnt="0"/>
      <dgm:spPr/>
    </dgm:pt>
    <dgm:pt modelId="{241B3FC4-EA34-495C-B2D8-909BBDE3838A}" type="pres">
      <dgm:prSet presAssocID="{9F30DB72-6475-4B05-BC08-9A03818CCC15}" presName="Name37" presStyleLbl="parChTrans1D2" presStyleIdx="1" presStyleCnt="5"/>
      <dgm:spPr/>
      <dgm:t>
        <a:bodyPr/>
        <a:lstStyle/>
        <a:p>
          <a:pPr rtl="1"/>
          <a:endParaRPr lang="he-IL"/>
        </a:p>
      </dgm:t>
    </dgm:pt>
    <dgm:pt modelId="{FD387111-F52E-483A-A8BD-EFD1655B96AE}" type="pres">
      <dgm:prSet presAssocID="{38A8983C-D66F-42A2-A969-17E726F0E0D4}" presName="hierRoot2" presStyleCnt="0">
        <dgm:presLayoutVars>
          <dgm:hierBranch val="init"/>
        </dgm:presLayoutVars>
      </dgm:prSet>
      <dgm:spPr/>
    </dgm:pt>
    <dgm:pt modelId="{1C42C26C-AC6F-474C-9CE8-DF7E7792DA92}" type="pres">
      <dgm:prSet presAssocID="{38A8983C-D66F-42A2-A969-17E726F0E0D4}" presName="rootComposite" presStyleCnt="0"/>
      <dgm:spPr/>
    </dgm:pt>
    <dgm:pt modelId="{2ACAEA32-27B5-406A-91AF-0501155703A2}" type="pres">
      <dgm:prSet presAssocID="{38A8983C-D66F-42A2-A969-17E726F0E0D4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0DB2C1CB-EF89-4A59-B885-180834FF9652}" type="pres">
      <dgm:prSet presAssocID="{38A8983C-D66F-42A2-A969-17E726F0E0D4}" presName="rootConnector" presStyleLbl="node2" presStyleIdx="1" presStyleCnt="5"/>
      <dgm:spPr/>
      <dgm:t>
        <a:bodyPr/>
        <a:lstStyle/>
        <a:p>
          <a:pPr rtl="1"/>
          <a:endParaRPr lang="he-IL"/>
        </a:p>
      </dgm:t>
    </dgm:pt>
    <dgm:pt modelId="{3A9AEB39-A028-42C6-91C8-B5350F75AFF7}" type="pres">
      <dgm:prSet presAssocID="{38A8983C-D66F-42A2-A969-17E726F0E0D4}" presName="hierChild4" presStyleCnt="0"/>
      <dgm:spPr/>
    </dgm:pt>
    <dgm:pt modelId="{E695446B-34CE-42A2-AEC5-787E05810B48}" type="pres">
      <dgm:prSet presAssocID="{38A8983C-D66F-42A2-A969-17E726F0E0D4}" presName="hierChild5" presStyleCnt="0"/>
      <dgm:spPr/>
    </dgm:pt>
    <dgm:pt modelId="{8DDE7487-DA58-4CAF-8C39-C2D7F5671AE3}" type="pres">
      <dgm:prSet presAssocID="{72EDC2C3-2CF5-44E7-9006-E8F0B663FD65}" presName="Name37" presStyleLbl="parChTrans1D2" presStyleIdx="2" presStyleCnt="5"/>
      <dgm:spPr/>
      <dgm:t>
        <a:bodyPr/>
        <a:lstStyle/>
        <a:p>
          <a:pPr rtl="1"/>
          <a:endParaRPr lang="he-IL"/>
        </a:p>
      </dgm:t>
    </dgm:pt>
    <dgm:pt modelId="{402A6408-8A68-453C-AC6C-7C166035AEEC}" type="pres">
      <dgm:prSet presAssocID="{853F341F-50C4-457B-8D16-431564F7E755}" presName="hierRoot2" presStyleCnt="0">
        <dgm:presLayoutVars>
          <dgm:hierBranch val="init"/>
        </dgm:presLayoutVars>
      </dgm:prSet>
      <dgm:spPr/>
    </dgm:pt>
    <dgm:pt modelId="{EE656CBF-D13B-4DD3-92C3-A6A4FE8608BC}" type="pres">
      <dgm:prSet presAssocID="{853F341F-50C4-457B-8D16-431564F7E755}" presName="rootComposite" presStyleCnt="0"/>
      <dgm:spPr/>
    </dgm:pt>
    <dgm:pt modelId="{E5BF4E6A-D3E5-4953-9E75-97EEE603E9F5}" type="pres">
      <dgm:prSet presAssocID="{853F341F-50C4-457B-8D16-431564F7E755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CE60424B-062D-4DF5-A3B1-2FC8463CFB00}" type="pres">
      <dgm:prSet presAssocID="{853F341F-50C4-457B-8D16-431564F7E755}" presName="rootConnector" presStyleLbl="node2" presStyleIdx="2" presStyleCnt="5"/>
      <dgm:spPr/>
      <dgm:t>
        <a:bodyPr/>
        <a:lstStyle/>
        <a:p>
          <a:pPr rtl="1"/>
          <a:endParaRPr lang="he-IL"/>
        </a:p>
      </dgm:t>
    </dgm:pt>
    <dgm:pt modelId="{E71D68E2-D0B5-4E40-8CD2-2691BB3D198F}" type="pres">
      <dgm:prSet presAssocID="{853F341F-50C4-457B-8D16-431564F7E755}" presName="hierChild4" presStyleCnt="0"/>
      <dgm:spPr/>
    </dgm:pt>
    <dgm:pt modelId="{CD857EA7-92B6-437E-82CA-F7EC964DA9FA}" type="pres">
      <dgm:prSet presAssocID="{853F341F-50C4-457B-8D16-431564F7E755}" presName="hierChild5" presStyleCnt="0"/>
      <dgm:spPr/>
    </dgm:pt>
    <dgm:pt modelId="{7E030F5D-A343-4826-BC50-CD65B9C884B1}" type="pres">
      <dgm:prSet presAssocID="{C64A1127-6F11-4DEC-B284-2A4A875892E7}" presName="Name37" presStyleLbl="parChTrans1D2" presStyleIdx="3" presStyleCnt="5"/>
      <dgm:spPr/>
      <dgm:t>
        <a:bodyPr/>
        <a:lstStyle/>
        <a:p>
          <a:pPr rtl="1"/>
          <a:endParaRPr lang="he-IL"/>
        </a:p>
      </dgm:t>
    </dgm:pt>
    <dgm:pt modelId="{27BA0A45-30E2-4A38-B7E1-2596FEB097A1}" type="pres">
      <dgm:prSet presAssocID="{EB4DB30A-0834-4FB9-8214-96692AA42997}" presName="hierRoot2" presStyleCnt="0">
        <dgm:presLayoutVars>
          <dgm:hierBranch val="init"/>
        </dgm:presLayoutVars>
      </dgm:prSet>
      <dgm:spPr/>
    </dgm:pt>
    <dgm:pt modelId="{85D5E62D-B2A4-46BD-BD82-526B5EE496D4}" type="pres">
      <dgm:prSet presAssocID="{EB4DB30A-0834-4FB9-8214-96692AA42997}" presName="rootComposite" presStyleCnt="0"/>
      <dgm:spPr/>
    </dgm:pt>
    <dgm:pt modelId="{916DE2B7-C12E-4D6D-ABB0-9C7CCF8C41B0}" type="pres">
      <dgm:prSet presAssocID="{EB4DB30A-0834-4FB9-8214-96692AA42997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B7C1B32C-46B1-41AC-AE3A-35C38A62809B}" type="pres">
      <dgm:prSet presAssocID="{EB4DB30A-0834-4FB9-8214-96692AA42997}" presName="rootConnector" presStyleLbl="node2" presStyleIdx="3" presStyleCnt="5"/>
      <dgm:spPr/>
      <dgm:t>
        <a:bodyPr/>
        <a:lstStyle/>
        <a:p>
          <a:pPr rtl="1"/>
          <a:endParaRPr lang="he-IL"/>
        </a:p>
      </dgm:t>
    </dgm:pt>
    <dgm:pt modelId="{81C7A597-A843-45E2-B70E-6F44C91AD047}" type="pres">
      <dgm:prSet presAssocID="{EB4DB30A-0834-4FB9-8214-96692AA42997}" presName="hierChild4" presStyleCnt="0"/>
      <dgm:spPr/>
    </dgm:pt>
    <dgm:pt modelId="{1BE5D600-C659-468E-8C3F-4F0323B4D080}" type="pres">
      <dgm:prSet presAssocID="{EB4DB30A-0834-4FB9-8214-96692AA42997}" presName="hierChild5" presStyleCnt="0"/>
      <dgm:spPr/>
    </dgm:pt>
    <dgm:pt modelId="{230195E4-9AFB-43DA-B80F-699CC75E0BA4}" type="pres">
      <dgm:prSet presAssocID="{BD5D48FE-2C76-4AF3-A478-D6A45F27E148}" presName="Name37" presStyleLbl="parChTrans1D2" presStyleIdx="4" presStyleCnt="5"/>
      <dgm:spPr/>
      <dgm:t>
        <a:bodyPr/>
        <a:lstStyle/>
        <a:p>
          <a:pPr rtl="1"/>
          <a:endParaRPr lang="he-IL"/>
        </a:p>
      </dgm:t>
    </dgm:pt>
    <dgm:pt modelId="{A9DB9FFE-A8E3-443D-BD3F-CA00B6260749}" type="pres">
      <dgm:prSet presAssocID="{F344EEFF-7012-4E69-823E-E39C5F9C89E9}" presName="hierRoot2" presStyleCnt="0">
        <dgm:presLayoutVars>
          <dgm:hierBranch val="init"/>
        </dgm:presLayoutVars>
      </dgm:prSet>
      <dgm:spPr/>
    </dgm:pt>
    <dgm:pt modelId="{C25FFB59-1B7F-47CF-B1ED-B2C98C685987}" type="pres">
      <dgm:prSet presAssocID="{F344EEFF-7012-4E69-823E-E39C5F9C89E9}" presName="rootComposite" presStyleCnt="0"/>
      <dgm:spPr/>
    </dgm:pt>
    <dgm:pt modelId="{3AA096F7-D279-46FF-9618-F94A563F7F41}" type="pres">
      <dgm:prSet presAssocID="{F344EEFF-7012-4E69-823E-E39C5F9C89E9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3B5E5445-6DA5-4AB8-AC88-F10D70661FD1}" type="pres">
      <dgm:prSet presAssocID="{F344EEFF-7012-4E69-823E-E39C5F9C89E9}" presName="rootConnector" presStyleLbl="node2" presStyleIdx="4" presStyleCnt="5"/>
      <dgm:spPr/>
      <dgm:t>
        <a:bodyPr/>
        <a:lstStyle/>
        <a:p>
          <a:pPr rtl="1"/>
          <a:endParaRPr lang="he-IL"/>
        </a:p>
      </dgm:t>
    </dgm:pt>
    <dgm:pt modelId="{0693B594-5F7B-4F0F-B781-0B9E95CC5977}" type="pres">
      <dgm:prSet presAssocID="{F344EEFF-7012-4E69-823E-E39C5F9C89E9}" presName="hierChild4" presStyleCnt="0"/>
      <dgm:spPr/>
    </dgm:pt>
    <dgm:pt modelId="{5A3EE6CA-F16D-45E6-84CB-2A2AD399EEF3}" type="pres">
      <dgm:prSet presAssocID="{F344EEFF-7012-4E69-823E-E39C5F9C89E9}" presName="hierChild5" presStyleCnt="0"/>
      <dgm:spPr/>
    </dgm:pt>
    <dgm:pt modelId="{D6A90DBE-D207-41B1-95E8-8E2DE1B46DF3}" type="pres">
      <dgm:prSet presAssocID="{C5606FD6-A9C9-4A88-BB73-BB123304D94F}" presName="hierChild3" presStyleCnt="0"/>
      <dgm:spPr/>
    </dgm:pt>
  </dgm:ptLst>
  <dgm:cxnLst>
    <dgm:cxn modelId="{1D1D0C98-AE40-4BED-A65A-DC3B7A55E8DC}" type="presOf" srcId="{BD5D48FE-2C76-4AF3-A478-D6A45F27E148}" destId="{230195E4-9AFB-43DA-B80F-699CC75E0BA4}" srcOrd="0" destOrd="0" presId="urn:microsoft.com/office/officeart/2005/8/layout/orgChart1"/>
    <dgm:cxn modelId="{E37A2E32-0DFC-42E7-B997-AF01F01F4CFE}" srcId="{C5606FD6-A9C9-4A88-BB73-BB123304D94F}" destId="{38A8983C-D66F-42A2-A969-17E726F0E0D4}" srcOrd="1" destOrd="0" parTransId="{9F30DB72-6475-4B05-BC08-9A03818CCC15}" sibTransId="{B25DE194-58FF-414D-A347-9C2FB960DD88}"/>
    <dgm:cxn modelId="{682ADBD9-2B7E-45E2-84B9-721C4777A11D}" type="presOf" srcId="{3BCD0D15-DD09-4D7B-9FF5-163CAEEF89AF}" destId="{667A1C21-244D-425D-9647-C3CA7FF6C169}" srcOrd="0" destOrd="0" presId="urn:microsoft.com/office/officeart/2005/8/layout/orgChart1"/>
    <dgm:cxn modelId="{823295D3-6168-433D-B0AB-9610F7EFFA5E}" type="presOf" srcId="{96AFCD62-CA4D-4E05-8588-3E5EDB649A64}" destId="{F59B1C5E-BF3A-4BB2-AC94-C3DF5857977B}" srcOrd="0" destOrd="0" presId="urn:microsoft.com/office/officeart/2005/8/layout/orgChart1"/>
    <dgm:cxn modelId="{61A91063-875F-46F2-B11A-E2524C24DC54}" type="presOf" srcId="{38A8983C-D66F-42A2-A969-17E726F0E0D4}" destId="{0DB2C1CB-EF89-4A59-B885-180834FF9652}" srcOrd="1" destOrd="0" presId="urn:microsoft.com/office/officeart/2005/8/layout/orgChart1"/>
    <dgm:cxn modelId="{8E403C7F-3649-4F85-B9BC-52E13CB2C2A8}" type="presOf" srcId="{72EDC2C3-2CF5-44E7-9006-E8F0B663FD65}" destId="{8DDE7487-DA58-4CAF-8C39-C2D7F5671AE3}" srcOrd="0" destOrd="0" presId="urn:microsoft.com/office/officeart/2005/8/layout/orgChart1"/>
    <dgm:cxn modelId="{D2A7BC63-55F1-470B-BA6A-3B73AB439188}" type="presOf" srcId="{853F341F-50C4-457B-8D16-431564F7E755}" destId="{E5BF4E6A-D3E5-4953-9E75-97EEE603E9F5}" srcOrd="0" destOrd="0" presId="urn:microsoft.com/office/officeart/2005/8/layout/orgChart1"/>
    <dgm:cxn modelId="{836A560C-845A-4F68-9268-171D6D856B1F}" type="presOf" srcId="{2D134F2D-6833-4A6D-A082-BBF6CA389178}" destId="{57373435-1A41-49FB-AD09-07AFF138E651}" srcOrd="1" destOrd="0" presId="urn:microsoft.com/office/officeart/2005/8/layout/orgChart1"/>
    <dgm:cxn modelId="{C74D45CF-00AC-4904-9867-9FCFDCE58978}" srcId="{C5606FD6-A9C9-4A88-BB73-BB123304D94F}" destId="{EB4DB30A-0834-4FB9-8214-96692AA42997}" srcOrd="3" destOrd="0" parTransId="{C64A1127-6F11-4DEC-B284-2A4A875892E7}" sibTransId="{B738DFF6-1D3C-4397-AA53-F4F1380AA53B}"/>
    <dgm:cxn modelId="{FBBCBA4A-31B1-4C26-87CF-3CC9B655F7EC}" type="presOf" srcId="{C64A1127-6F11-4DEC-B284-2A4A875892E7}" destId="{7E030F5D-A343-4826-BC50-CD65B9C884B1}" srcOrd="0" destOrd="0" presId="urn:microsoft.com/office/officeart/2005/8/layout/orgChart1"/>
    <dgm:cxn modelId="{64F96468-85D0-4BEE-BA89-A0F6F429F7B1}" srcId="{C5606FD6-A9C9-4A88-BB73-BB123304D94F}" destId="{2D134F2D-6833-4A6D-A082-BBF6CA389178}" srcOrd="0" destOrd="0" parTransId="{3BCD0D15-DD09-4D7B-9FF5-163CAEEF89AF}" sibTransId="{10FFA836-4902-4152-B878-7EA1D9A2F8D0}"/>
    <dgm:cxn modelId="{CA0484AE-BCD4-4A9E-8F90-119090AECEB8}" srcId="{C5606FD6-A9C9-4A88-BB73-BB123304D94F}" destId="{F344EEFF-7012-4E69-823E-E39C5F9C89E9}" srcOrd="4" destOrd="0" parTransId="{BD5D48FE-2C76-4AF3-A478-D6A45F27E148}" sibTransId="{53825CF4-749F-4E17-BBD3-4A6AD7D698CC}"/>
    <dgm:cxn modelId="{AA8FE4AA-318E-42A1-813E-67433A5EE6D3}" type="presOf" srcId="{853F341F-50C4-457B-8D16-431564F7E755}" destId="{CE60424B-062D-4DF5-A3B1-2FC8463CFB00}" srcOrd="1" destOrd="0" presId="urn:microsoft.com/office/officeart/2005/8/layout/orgChart1"/>
    <dgm:cxn modelId="{BBC1D946-EAA4-4E6B-A425-EF55925AF559}" type="presOf" srcId="{F344EEFF-7012-4E69-823E-E39C5F9C89E9}" destId="{3AA096F7-D279-46FF-9618-F94A563F7F41}" srcOrd="0" destOrd="0" presId="urn:microsoft.com/office/officeart/2005/8/layout/orgChart1"/>
    <dgm:cxn modelId="{064D53E4-5A66-4F59-A624-D2200EA5C1D0}" type="presOf" srcId="{EB4DB30A-0834-4FB9-8214-96692AA42997}" destId="{B7C1B32C-46B1-41AC-AE3A-35C38A62809B}" srcOrd="1" destOrd="0" presId="urn:microsoft.com/office/officeart/2005/8/layout/orgChart1"/>
    <dgm:cxn modelId="{67110F0B-83AA-4D3A-BD31-A380DA867AF4}" type="presOf" srcId="{C5606FD6-A9C9-4A88-BB73-BB123304D94F}" destId="{9619DF23-4551-4F4C-BFF3-1B347E4665A7}" srcOrd="1" destOrd="0" presId="urn:microsoft.com/office/officeart/2005/8/layout/orgChart1"/>
    <dgm:cxn modelId="{76CEA732-66A4-4A5C-92EF-EBBB7FA6CF7B}" type="presOf" srcId="{38A8983C-D66F-42A2-A969-17E726F0E0D4}" destId="{2ACAEA32-27B5-406A-91AF-0501155703A2}" srcOrd="0" destOrd="0" presId="urn:microsoft.com/office/officeart/2005/8/layout/orgChart1"/>
    <dgm:cxn modelId="{0764D4DC-78D7-4C3E-8BE2-13C78A3F4CF3}" type="presOf" srcId="{EB4DB30A-0834-4FB9-8214-96692AA42997}" destId="{916DE2B7-C12E-4D6D-ABB0-9C7CCF8C41B0}" srcOrd="0" destOrd="0" presId="urn:microsoft.com/office/officeart/2005/8/layout/orgChart1"/>
    <dgm:cxn modelId="{61FD64B2-B6A6-4C31-A0F4-8B29DD0D6426}" type="presOf" srcId="{9F30DB72-6475-4B05-BC08-9A03818CCC15}" destId="{241B3FC4-EA34-495C-B2D8-909BBDE3838A}" srcOrd="0" destOrd="0" presId="urn:microsoft.com/office/officeart/2005/8/layout/orgChart1"/>
    <dgm:cxn modelId="{D6D8CAA5-1287-488A-B2AC-DCB432E58911}" type="presOf" srcId="{C5606FD6-A9C9-4A88-BB73-BB123304D94F}" destId="{ABCDD40C-34CE-44A4-834B-3D346AECCE99}" srcOrd="0" destOrd="0" presId="urn:microsoft.com/office/officeart/2005/8/layout/orgChart1"/>
    <dgm:cxn modelId="{BFF5A607-D231-4CD5-912A-8D6D7C59F050}" type="presOf" srcId="{F344EEFF-7012-4E69-823E-E39C5F9C89E9}" destId="{3B5E5445-6DA5-4AB8-AC88-F10D70661FD1}" srcOrd="1" destOrd="0" presId="urn:microsoft.com/office/officeart/2005/8/layout/orgChart1"/>
    <dgm:cxn modelId="{3095A1AB-466E-46F1-BEC4-0AD9F21A19AE}" srcId="{C5606FD6-A9C9-4A88-BB73-BB123304D94F}" destId="{853F341F-50C4-457B-8D16-431564F7E755}" srcOrd="2" destOrd="0" parTransId="{72EDC2C3-2CF5-44E7-9006-E8F0B663FD65}" sibTransId="{D784D9CB-7A63-422F-9F50-71CC57D31C36}"/>
    <dgm:cxn modelId="{D161A008-5A05-4DCE-B3FE-65FD3D4D7455}" srcId="{96AFCD62-CA4D-4E05-8588-3E5EDB649A64}" destId="{C5606FD6-A9C9-4A88-BB73-BB123304D94F}" srcOrd="0" destOrd="0" parTransId="{751A457D-E856-4DE5-89C4-C1E90A064A20}" sibTransId="{3EF1DC07-5915-4361-B50E-C8ACC3546BFF}"/>
    <dgm:cxn modelId="{01F90EDC-7D42-414C-BE16-383D97655F77}" type="presOf" srcId="{2D134F2D-6833-4A6D-A082-BBF6CA389178}" destId="{BB230EBB-9E0F-4BA8-920C-E3747EDC3C02}" srcOrd="0" destOrd="0" presId="urn:microsoft.com/office/officeart/2005/8/layout/orgChart1"/>
    <dgm:cxn modelId="{75654A0E-7AE3-48D5-AB7B-6A2684DF652E}" type="presParOf" srcId="{F59B1C5E-BF3A-4BB2-AC94-C3DF5857977B}" destId="{B00BD65C-B35B-4AEE-838F-165C24B9489B}" srcOrd="0" destOrd="0" presId="urn:microsoft.com/office/officeart/2005/8/layout/orgChart1"/>
    <dgm:cxn modelId="{43A4E05B-309C-4C99-B354-1F8F8B449260}" type="presParOf" srcId="{B00BD65C-B35B-4AEE-838F-165C24B9489B}" destId="{32E4002C-4DD5-4507-87AB-E21D68CEB531}" srcOrd="0" destOrd="0" presId="urn:microsoft.com/office/officeart/2005/8/layout/orgChart1"/>
    <dgm:cxn modelId="{6CC682F4-F68A-48D4-8B95-B335C345D16F}" type="presParOf" srcId="{32E4002C-4DD5-4507-87AB-E21D68CEB531}" destId="{ABCDD40C-34CE-44A4-834B-3D346AECCE99}" srcOrd="0" destOrd="0" presId="urn:microsoft.com/office/officeart/2005/8/layout/orgChart1"/>
    <dgm:cxn modelId="{A44FDA89-3095-4A9B-AEB2-2ED101890EE6}" type="presParOf" srcId="{32E4002C-4DD5-4507-87AB-E21D68CEB531}" destId="{9619DF23-4551-4F4C-BFF3-1B347E4665A7}" srcOrd="1" destOrd="0" presId="urn:microsoft.com/office/officeart/2005/8/layout/orgChart1"/>
    <dgm:cxn modelId="{19CC9580-79EA-4AC1-ACE9-F523C05953D0}" type="presParOf" srcId="{B00BD65C-B35B-4AEE-838F-165C24B9489B}" destId="{8935F1F2-4CD5-47E7-9E40-B722ECC65C28}" srcOrd="1" destOrd="0" presId="urn:microsoft.com/office/officeart/2005/8/layout/orgChart1"/>
    <dgm:cxn modelId="{66FD092E-5138-4FEF-B4E9-1F658E6E1CA6}" type="presParOf" srcId="{8935F1F2-4CD5-47E7-9E40-B722ECC65C28}" destId="{667A1C21-244D-425D-9647-C3CA7FF6C169}" srcOrd="0" destOrd="0" presId="urn:microsoft.com/office/officeart/2005/8/layout/orgChart1"/>
    <dgm:cxn modelId="{DFE99223-5EA3-47E9-AFE5-3F6601E1EF68}" type="presParOf" srcId="{8935F1F2-4CD5-47E7-9E40-B722ECC65C28}" destId="{02F8D6AD-690C-463E-AA37-4AD12C09B45C}" srcOrd="1" destOrd="0" presId="urn:microsoft.com/office/officeart/2005/8/layout/orgChart1"/>
    <dgm:cxn modelId="{F87FBE95-337F-4CA8-A3F6-E8F942DDD801}" type="presParOf" srcId="{02F8D6AD-690C-463E-AA37-4AD12C09B45C}" destId="{6D431B62-8235-4298-AB63-F2C434C1FFC4}" srcOrd="0" destOrd="0" presId="urn:microsoft.com/office/officeart/2005/8/layout/orgChart1"/>
    <dgm:cxn modelId="{36DAD6B9-E4AE-4A8E-B1AE-EB62B2289F4C}" type="presParOf" srcId="{6D431B62-8235-4298-AB63-F2C434C1FFC4}" destId="{BB230EBB-9E0F-4BA8-920C-E3747EDC3C02}" srcOrd="0" destOrd="0" presId="urn:microsoft.com/office/officeart/2005/8/layout/orgChart1"/>
    <dgm:cxn modelId="{8E31165C-E5A6-4631-837E-58793F7BAF11}" type="presParOf" srcId="{6D431B62-8235-4298-AB63-F2C434C1FFC4}" destId="{57373435-1A41-49FB-AD09-07AFF138E651}" srcOrd="1" destOrd="0" presId="urn:microsoft.com/office/officeart/2005/8/layout/orgChart1"/>
    <dgm:cxn modelId="{AEFAAEE9-EA92-4947-88C5-6CEC7F96E2FE}" type="presParOf" srcId="{02F8D6AD-690C-463E-AA37-4AD12C09B45C}" destId="{0DDAB5D2-5AFF-467A-8A7E-8DDF135310C6}" srcOrd="1" destOrd="0" presId="urn:microsoft.com/office/officeart/2005/8/layout/orgChart1"/>
    <dgm:cxn modelId="{4DBDA589-A651-49D7-843D-BB280EF9454F}" type="presParOf" srcId="{02F8D6AD-690C-463E-AA37-4AD12C09B45C}" destId="{189CA504-E5CC-4AB2-B590-EA8918BD915E}" srcOrd="2" destOrd="0" presId="urn:microsoft.com/office/officeart/2005/8/layout/orgChart1"/>
    <dgm:cxn modelId="{17F2032D-4814-43CE-B596-F907F99E549B}" type="presParOf" srcId="{8935F1F2-4CD5-47E7-9E40-B722ECC65C28}" destId="{241B3FC4-EA34-495C-B2D8-909BBDE3838A}" srcOrd="2" destOrd="0" presId="urn:microsoft.com/office/officeart/2005/8/layout/orgChart1"/>
    <dgm:cxn modelId="{02D1D03D-E599-41A9-BF51-E372F8FB72A8}" type="presParOf" srcId="{8935F1F2-4CD5-47E7-9E40-B722ECC65C28}" destId="{FD387111-F52E-483A-A8BD-EFD1655B96AE}" srcOrd="3" destOrd="0" presId="urn:microsoft.com/office/officeart/2005/8/layout/orgChart1"/>
    <dgm:cxn modelId="{3DAFF388-F023-4989-89FB-F79AEA90AFCD}" type="presParOf" srcId="{FD387111-F52E-483A-A8BD-EFD1655B96AE}" destId="{1C42C26C-AC6F-474C-9CE8-DF7E7792DA92}" srcOrd="0" destOrd="0" presId="urn:microsoft.com/office/officeart/2005/8/layout/orgChart1"/>
    <dgm:cxn modelId="{4A5420BD-C83E-4A1F-A123-7295744A2F37}" type="presParOf" srcId="{1C42C26C-AC6F-474C-9CE8-DF7E7792DA92}" destId="{2ACAEA32-27B5-406A-91AF-0501155703A2}" srcOrd="0" destOrd="0" presId="urn:microsoft.com/office/officeart/2005/8/layout/orgChart1"/>
    <dgm:cxn modelId="{AB3F5573-DC3C-42C3-AE94-8AADCFDD71D8}" type="presParOf" srcId="{1C42C26C-AC6F-474C-9CE8-DF7E7792DA92}" destId="{0DB2C1CB-EF89-4A59-B885-180834FF9652}" srcOrd="1" destOrd="0" presId="urn:microsoft.com/office/officeart/2005/8/layout/orgChart1"/>
    <dgm:cxn modelId="{8031479D-234C-4569-89A9-4F8039112891}" type="presParOf" srcId="{FD387111-F52E-483A-A8BD-EFD1655B96AE}" destId="{3A9AEB39-A028-42C6-91C8-B5350F75AFF7}" srcOrd="1" destOrd="0" presId="urn:microsoft.com/office/officeart/2005/8/layout/orgChart1"/>
    <dgm:cxn modelId="{074E62F8-0CFC-4F1B-B8D2-B604B556C9CA}" type="presParOf" srcId="{FD387111-F52E-483A-A8BD-EFD1655B96AE}" destId="{E695446B-34CE-42A2-AEC5-787E05810B48}" srcOrd="2" destOrd="0" presId="urn:microsoft.com/office/officeart/2005/8/layout/orgChart1"/>
    <dgm:cxn modelId="{3D5EC751-5A97-4034-AADD-B8F6AD605925}" type="presParOf" srcId="{8935F1F2-4CD5-47E7-9E40-B722ECC65C28}" destId="{8DDE7487-DA58-4CAF-8C39-C2D7F5671AE3}" srcOrd="4" destOrd="0" presId="urn:microsoft.com/office/officeart/2005/8/layout/orgChart1"/>
    <dgm:cxn modelId="{DC584731-79A5-4BB1-B308-9671AC520A32}" type="presParOf" srcId="{8935F1F2-4CD5-47E7-9E40-B722ECC65C28}" destId="{402A6408-8A68-453C-AC6C-7C166035AEEC}" srcOrd="5" destOrd="0" presId="urn:microsoft.com/office/officeart/2005/8/layout/orgChart1"/>
    <dgm:cxn modelId="{939BF220-8465-4CFD-AF52-7770EAEBDF89}" type="presParOf" srcId="{402A6408-8A68-453C-AC6C-7C166035AEEC}" destId="{EE656CBF-D13B-4DD3-92C3-A6A4FE8608BC}" srcOrd="0" destOrd="0" presId="urn:microsoft.com/office/officeart/2005/8/layout/orgChart1"/>
    <dgm:cxn modelId="{16FDF29F-0193-4EDE-BC25-6E7C98920F3A}" type="presParOf" srcId="{EE656CBF-D13B-4DD3-92C3-A6A4FE8608BC}" destId="{E5BF4E6A-D3E5-4953-9E75-97EEE603E9F5}" srcOrd="0" destOrd="0" presId="urn:microsoft.com/office/officeart/2005/8/layout/orgChart1"/>
    <dgm:cxn modelId="{9EF67575-8F36-4682-9FA8-8459DBE67454}" type="presParOf" srcId="{EE656CBF-D13B-4DD3-92C3-A6A4FE8608BC}" destId="{CE60424B-062D-4DF5-A3B1-2FC8463CFB00}" srcOrd="1" destOrd="0" presId="urn:microsoft.com/office/officeart/2005/8/layout/orgChart1"/>
    <dgm:cxn modelId="{46913EAF-E1DE-424A-9644-F0697D263276}" type="presParOf" srcId="{402A6408-8A68-453C-AC6C-7C166035AEEC}" destId="{E71D68E2-D0B5-4E40-8CD2-2691BB3D198F}" srcOrd="1" destOrd="0" presId="urn:microsoft.com/office/officeart/2005/8/layout/orgChart1"/>
    <dgm:cxn modelId="{4B1D9BF3-E628-4695-8916-1254B3E03A56}" type="presParOf" srcId="{402A6408-8A68-453C-AC6C-7C166035AEEC}" destId="{CD857EA7-92B6-437E-82CA-F7EC964DA9FA}" srcOrd="2" destOrd="0" presId="urn:microsoft.com/office/officeart/2005/8/layout/orgChart1"/>
    <dgm:cxn modelId="{457C3244-3A6D-4A51-A810-F731F1EBB6CC}" type="presParOf" srcId="{8935F1F2-4CD5-47E7-9E40-B722ECC65C28}" destId="{7E030F5D-A343-4826-BC50-CD65B9C884B1}" srcOrd="6" destOrd="0" presId="urn:microsoft.com/office/officeart/2005/8/layout/orgChart1"/>
    <dgm:cxn modelId="{E65CF1B2-B8D4-4EF3-9FAC-D42272E46151}" type="presParOf" srcId="{8935F1F2-4CD5-47E7-9E40-B722ECC65C28}" destId="{27BA0A45-30E2-4A38-B7E1-2596FEB097A1}" srcOrd="7" destOrd="0" presId="urn:microsoft.com/office/officeart/2005/8/layout/orgChart1"/>
    <dgm:cxn modelId="{C17BBDC8-E726-4B71-8C31-A0A30CEB4B4B}" type="presParOf" srcId="{27BA0A45-30E2-4A38-B7E1-2596FEB097A1}" destId="{85D5E62D-B2A4-46BD-BD82-526B5EE496D4}" srcOrd="0" destOrd="0" presId="urn:microsoft.com/office/officeart/2005/8/layout/orgChart1"/>
    <dgm:cxn modelId="{B891A7DD-456C-4C0F-B996-E6C6EAA33AE9}" type="presParOf" srcId="{85D5E62D-B2A4-46BD-BD82-526B5EE496D4}" destId="{916DE2B7-C12E-4D6D-ABB0-9C7CCF8C41B0}" srcOrd="0" destOrd="0" presId="urn:microsoft.com/office/officeart/2005/8/layout/orgChart1"/>
    <dgm:cxn modelId="{C833C9DD-CB94-435B-84E0-CB79D284D9AC}" type="presParOf" srcId="{85D5E62D-B2A4-46BD-BD82-526B5EE496D4}" destId="{B7C1B32C-46B1-41AC-AE3A-35C38A62809B}" srcOrd="1" destOrd="0" presId="urn:microsoft.com/office/officeart/2005/8/layout/orgChart1"/>
    <dgm:cxn modelId="{451D1791-04B3-408C-81F2-80330E26D7EC}" type="presParOf" srcId="{27BA0A45-30E2-4A38-B7E1-2596FEB097A1}" destId="{81C7A597-A843-45E2-B70E-6F44C91AD047}" srcOrd="1" destOrd="0" presId="urn:microsoft.com/office/officeart/2005/8/layout/orgChart1"/>
    <dgm:cxn modelId="{88C3A4A4-89BF-4C71-8693-3B9F3674D867}" type="presParOf" srcId="{27BA0A45-30E2-4A38-B7E1-2596FEB097A1}" destId="{1BE5D600-C659-468E-8C3F-4F0323B4D080}" srcOrd="2" destOrd="0" presId="urn:microsoft.com/office/officeart/2005/8/layout/orgChart1"/>
    <dgm:cxn modelId="{35A65D10-41DF-4D88-A843-6B6D9DBEC9D8}" type="presParOf" srcId="{8935F1F2-4CD5-47E7-9E40-B722ECC65C28}" destId="{230195E4-9AFB-43DA-B80F-699CC75E0BA4}" srcOrd="8" destOrd="0" presId="urn:microsoft.com/office/officeart/2005/8/layout/orgChart1"/>
    <dgm:cxn modelId="{ECF4EA5C-61A0-432A-A2F9-B4A4558722DF}" type="presParOf" srcId="{8935F1F2-4CD5-47E7-9E40-B722ECC65C28}" destId="{A9DB9FFE-A8E3-443D-BD3F-CA00B6260749}" srcOrd="9" destOrd="0" presId="urn:microsoft.com/office/officeart/2005/8/layout/orgChart1"/>
    <dgm:cxn modelId="{7516944B-544B-4CB6-8293-577999D04C2E}" type="presParOf" srcId="{A9DB9FFE-A8E3-443D-BD3F-CA00B6260749}" destId="{C25FFB59-1B7F-47CF-B1ED-B2C98C685987}" srcOrd="0" destOrd="0" presId="urn:microsoft.com/office/officeart/2005/8/layout/orgChart1"/>
    <dgm:cxn modelId="{0256B2FB-260F-4D0B-AC02-8FA7EBE2E19B}" type="presParOf" srcId="{C25FFB59-1B7F-47CF-B1ED-B2C98C685987}" destId="{3AA096F7-D279-46FF-9618-F94A563F7F41}" srcOrd="0" destOrd="0" presId="urn:microsoft.com/office/officeart/2005/8/layout/orgChart1"/>
    <dgm:cxn modelId="{E5BA3236-5F0F-4F1C-9D20-DA2420DD7544}" type="presParOf" srcId="{C25FFB59-1B7F-47CF-B1ED-B2C98C685987}" destId="{3B5E5445-6DA5-4AB8-AC88-F10D70661FD1}" srcOrd="1" destOrd="0" presId="urn:microsoft.com/office/officeart/2005/8/layout/orgChart1"/>
    <dgm:cxn modelId="{B5E50F3D-375A-42CB-82E0-A308CA09D7CB}" type="presParOf" srcId="{A9DB9FFE-A8E3-443D-BD3F-CA00B6260749}" destId="{0693B594-5F7B-4F0F-B781-0B9E95CC5977}" srcOrd="1" destOrd="0" presId="urn:microsoft.com/office/officeart/2005/8/layout/orgChart1"/>
    <dgm:cxn modelId="{1ED58450-DEB2-47D7-B8D0-047862262530}" type="presParOf" srcId="{A9DB9FFE-A8E3-443D-BD3F-CA00B6260749}" destId="{5A3EE6CA-F16D-45E6-84CB-2A2AD399EEF3}" srcOrd="2" destOrd="0" presId="urn:microsoft.com/office/officeart/2005/8/layout/orgChart1"/>
    <dgm:cxn modelId="{81D31A7C-C20C-40B8-8601-1799FCDFCA97}" type="presParOf" srcId="{B00BD65C-B35B-4AEE-838F-165C24B9489B}" destId="{D6A90DBE-D207-41B1-95E8-8E2DE1B46DF3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6AFCD62-CA4D-4E05-8588-3E5EDB649A6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C5606FD6-A9C9-4A88-BB73-BB123304D94F}">
      <dgm:prSet phldrT="[טקסט]" custT="1"/>
      <dgm:spPr>
        <a:solidFill>
          <a:srgbClr val="C00000"/>
        </a:solidFill>
      </dgm:spPr>
      <dgm:t>
        <a:bodyPr/>
        <a:lstStyle/>
        <a:p>
          <a:pPr rtl="1"/>
          <a:r>
            <a:rPr lang="ar-JO" sz="5400" b="1" dirty="0" smtClean="0">
              <a:solidFill>
                <a:schemeClr val="bg1"/>
              </a:solidFill>
              <a:latin typeface="Arabic Typesetting" pitchFamily="66" charset="-78"/>
              <a:cs typeface="Arabic Typesetting" pitchFamily="66" charset="-78"/>
            </a:rPr>
            <a:t>عُلْبَةٌ</a:t>
          </a:r>
          <a:endParaRPr lang="he-IL" sz="5400" b="1" dirty="0">
            <a:solidFill>
              <a:schemeClr val="bg1"/>
            </a:solidFill>
            <a:latin typeface="Arabic Typesetting" pitchFamily="66" charset="-78"/>
            <a:cs typeface="+mn-cs"/>
          </a:endParaRPr>
        </a:p>
      </dgm:t>
    </dgm:pt>
    <dgm:pt modelId="{751A457D-E856-4DE5-89C4-C1E90A064A20}" type="parTrans" cxnId="{D161A008-5A05-4DCE-B3FE-65FD3D4D7455}">
      <dgm:prSet/>
      <dgm:spPr/>
      <dgm:t>
        <a:bodyPr/>
        <a:lstStyle/>
        <a:p>
          <a:pPr rtl="1"/>
          <a:endParaRPr lang="he-IL"/>
        </a:p>
      </dgm:t>
    </dgm:pt>
    <dgm:pt modelId="{3EF1DC07-5915-4361-B50E-C8ACC3546BFF}" type="sibTrans" cxnId="{D161A008-5A05-4DCE-B3FE-65FD3D4D7455}">
      <dgm:prSet/>
      <dgm:spPr/>
      <dgm:t>
        <a:bodyPr/>
        <a:lstStyle/>
        <a:p>
          <a:pPr rtl="1"/>
          <a:endParaRPr lang="he-IL"/>
        </a:p>
      </dgm:t>
    </dgm:pt>
    <dgm:pt modelId="{2D134F2D-6833-4A6D-A082-BBF6CA389178}">
      <dgm:prSet phldrT="[טקסט]" phldr="1"/>
      <dgm:spPr>
        <a:solidFill>
          <a:srgbClr val="C00000"/>
        </a:solidFill>
      </dgm:spPr>
      <dgm:t>
        <a:bodyPr/>
        <a:lstStyle/>
        <a:p>
          <a:pPr rtl="1"/>
          <a:endParaRPr lang="he-IL" dirty="0"/>
        </a:p>
      </dgm:t>
    </dgm:pt>
    <dgm:pt modelId="{3BCD0D15-DD09-4D7B-9FF5-163CAEEF89AF}" type="parTrans" cxnId="{64F96468-85D0-4BEE-BA89-A0F6F429F7B1}">
      <dgm:prSet/>
      <dgm:spPr/>
      <dgm:t>
        <a:bodyPr/>
        <a:lstStyle/>
        <a:p>
          <a:pPr rtl="1"/>
          <a:endParaRPr lang="he-IL"/>
        </a:p>
      </dgm:t>
    </dgm:pt>
    <dgm:pt modelId="{10FFA836-4902-4152-B878-7EA1D9A2F8D0}" type="sibTrans" cxnId="{64F96468-85D0-4BEE-BA89-A0F6F429F7B1}">
      <dgm:prSet/>
      <dgm:spPr/>
      <dgm:t>
        <a:bodyPr/>
        <a:lstStyle/>
        <a:p>
          <a:pPr rtl="1"/>
          <a:endParaRPr lang="he-IL"/>
        </a:p>
      </dgm:t>
    </dgm:pt>
    <dgm:pt modelId="{853F341F-50C4-457B-8D16-431564F7E755}">
      <dgm:prSet phldrT="[טקסט]" phldr="1"/>
      <dgm:spPr>
        <a:solidFill>
          <a:srgbClr val="C00000"/>
        </a:solidFill>
      </dgm:spPr>
      <dgm:t>
        <a:bodyPr/>
        <a:lstStyle/>
        <a:p>
          <a:pPr rtl="1"/>
          <a:endParaRPr lang="he-IL" dirty="0"/>
        </a:p>
      </dgm:t>
    </dgm:pt>
    <dgm:pt modelId="{72EDC2C3-2CF5-44E7-9006-E8F0B663FD65}" type="parTrans" cxnId="{3095A1AB-466E-46F1-BEC4-0AD9F21A19AE}">
      <dgm:prSet/>
      <dgm:spPr/>
      <dgm:t>
        <a:bodyPr/>
        <a:lstStyle/>
        <a:p>
          <a:pPr rtl="1"/>
          <a:endParaRPr lang="he-IL"/>
        </a:p>
      </dgm:t>
    </dgm:pt>
    <dgm:pt modelId="{D784D9CB-7A63-422F-9F50-71CC57D31C36}" type="sibTrans" cxnId="{3095A1AB-466E-46F1-BEC4-0AD9F21A19AE}">
      <dgm:prSet/>
      <dgm:spPr/>
      <dgm:t>
        <a:bodyPr/>
        <a:lstStyle/>
        <a:p>
          <a:pPr rtl="1"/>
          <a:endParaRPr lang="he-IL"/>
        </a:p>
      </dgm:t>
    </dgm:pt>
    <dgm:pt modelId="{EB4DB30A-0834-4FB9-8214-96692AA42997}">
      <dgm:prSet phldrT="[טקסט]" phldr="1"/>
      <dgm:spPr>
        <a:solidFill>
          <a:srgbClr val="C00000"/>
        </a:solidFill>
      </dgm:spPr>
      <dgm:t>
        <a:bodyPr/>
        <a:lstStyle/>
        <a:p>
          <a:pPr rtl="1"/>
          <a:endParaRPr lang="he-IL" dirty="0"/>
        </a:p>
      </dgm:t>
    </dgm:pt>
    <dgm:pt modelId="{C64A1127-6F11-4DEC-B284-2A4A875892E7}" type="parTrans" cxnId="{C74D45CF-00AC-4904-9867-9FCFDCE58978}">
      <dgm:prSet/>
      <dgm:spPr/>
      <dgm:t>
        <a:bodyPr/>
        <a:lstStyle/>
        <a:p>
          <a:pPr rtl="1"/>
          <a:endParaRPr lang="he-IL"/>
        </a:p>
      </dgm:t>
    </dgm:pt>
    <dgm:pt modelId="{B738DFF6-1D3C-4397-AA53-F4F1380AA53B}" type="sibTrans" cxnId="{C74D45CF-00AC-4904-9867-9FCFDCE58978}">
      <dgm:prSet/>
      <dgm:spPr/>
      <dgm:t>
        <a:bodyPr/>
        <a:lstStyle/>
        <a:p>
          <a:pPr rtl="1"/>
          <a:endParaRPr lang="he-IL"/>
        </a:p>
      </dgm:t>
    </dgm:pt>
    <dgm:pt modelId="{F59B1C5E-BF3A-4BB2-AC94-C3DF5857977B}" type="pres">
      <dgm:prSet presAssocID="{96AFCD62-CA4D-4E05-8588-3E5EDB649A6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he-IL"/>
        </a:p>
      </dgm:t>
    </dgm:pt>
    <dgm:pt modelId="{B00BD65C-B35B-4AEE-838F-165C24B9489B}" type="pres">
      <dgm:prSet presAssocID="{C5606FD6-A9C9-4A88-BB73-BB123304D94F}" presName="hierRoot1" presStyleCnt="0">
        <dgm:presLayoutVars>
          <dgm:hierBranch val="init"/>
        </dgm:presLayoutVars>
      </dgm:prSet>
      <dgm:spPr/>
    </dgm:pt>
    <dgm:pt modelId="{32E4002C-4DD5-4507-87AB-E21D68CEB531}" type="pres">
      <dgm:prSet presAssocID="{C5606FD6-A9C9-4A88-BB73-BB123304D94F}" presName="rootComposite1" presStyleCnt="0"/>
      <dgm:spPr/>
    </dgm:pt>
    <dgm:pt modelId="{ABCDD40C-34CE-44A4-834B-3D346AECCE99}" type="pres">
      <dgm:prSet presAssocID="{C5606FD6-A9C9-4A88-BB73-BB123304D94F}" presName="rootText1" presStyleLbl="node0" presStyleIdx="0" presStyleCnt="1" custScaleX="150098" custScaleY="156866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9619DF23-4551-4F4C-BFF3-1B347E4665A7}" type="pres">
      <dgm:prSet presAssocID="{C5606FD6-A9C9-4A88-BB73-BB123304D94F}" presName="rootConnector1" presStyleLbl="node1" presStyleIdx="0" presStyleCnt="0"/>
      <dgm:spPr/>
      <dgm:t>
        <a:bodyPr/>
        <a:lstStyle/>
        <a:p>
          <a:pPr rtl="1"/>
          <a:endParaRPr lang="he-IL"/>
        </a:p>
      </dgm:t>
    </dgm:pt>
    <dgm:pt modelId="{8935F1F2-4CD5-47E7-9E40-B722ECC65C28}" type="pres">
      <dgm:prSet presAssocID="{C5606FD6-A9C9-4A88-BB73-BB123304D94F}" presName="hierChild2" presStyleCnt="0"/>
      <dgm:spPr/>
    </dgm:pt>
    <dgm:pt modelId="{667A1C21-244D-425D-9647-C3CA7FF6C169}" type="pres">
      <dgm:prSet presAssocID="{3BCD0D15-DD09-4D7B-9FF5-163CAEEF89AF}" presName="Name37" presStyleLbl="parChTrans1D2" presStyleIdx="0" presStyleCnt="3"/>
      <dgm:spPr/>
      <dgm:t>
        <a:bodyPr/>
        <a:lstStyle/>
        <a:p>
          <a:pPr rtl="1"/>
          <a:endParaRPr lang="he-IL"/>
        </a:p>
      </dgm:t>
    </dgm:pt>
    <dgm:pt modelId="{02F8D6AD-690C-463E-AA37-4AD12C09B45C}" type="pres">
      <dgm:prSet presAssocID="{2D134F2D-6833-4A6D-A082-BBF6CA389178}" presName="hierRoot2" presStyleCnt="0">
        <dgm:presLayoutVars>
          <dgm:hierBranch val="init"/>
        </dgm:presLayoutVars>
      </dgm:prSet>
      <dgm:spPr/>
    </dgm:pt>
    <dgm:pt modelId="{6D431B62-8235-4298-AB63-F2C434C1FFC4}" type="pres">
      <dgm:prSet presAssocID="{2D134F2D-6833-4A6D-A082-BBF6CA389178}" presName="rootComposite" presStyleCnt="0"/>
      <dgm:spPr/>
    </dgm:pt>
    <dgm:pt modelId="{BB230EBB-9E0F-4BA8-920C-E3747EDC3C02}" type="pres">
      <dgm:prSet presAssocID="{2D134F2D-6833-4A6D-A082-BBF6CA389178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57373435-1A41-49FB-AD09-07AFF138E651}" type="pres">
      <dgm:prSet presAssocID="{2D134F2D-6833-4A6D-A082-BBF6CA389178}" presName="rootConnector" presStyleLbl="node2" presStyleIdx="0" presStyleCnt="3"/>
      <dgm:spPr/>
      <dgm:t>
        <a:bodyPr/>
        <a:lstStyle/>
        <a:p>
          <a:pPr rtl="1"/>
          <a:endParaRPr lang="he-IL"/>
        </a:p>
      </dgm:t>
    </dgm:pt>
    <dgm:pt modelId="{0DDAB5D2-5AFF-467A-8A7E-8DDF135310C6}" type="pres">
      <dgm:prSet presAssocID="{2D134F2D-6833-4A6D-A082-BBF6CA389178}" presName="hierChild4" presStyleCnt="0"/>
      <dgm:spPr/>
    </dgm:pt>
    <dgm:pt modelId="{189CA504-E5CC-4AB2-B590-EA8918BD915E}" type="pres">
      <dgm:prSet presAssocID="{2D134F2D-6833-4A6D-A082-BBF6CA389178}" presName="hierChild5" presStyleCnt="0"/>
      <dgm:spPr/>
    </dgm:pt>
    <dgm:pt modelId="{8DDE7487-DA58-4CAF-8C39-C2D7F5671AE3}" type="pres">
      <dgm:prSet presAssocID="{72EDC2C3-2CF5-44E7-9006-E8F0B663FD65}" presName="Name37" presStyleLbl="parChTrans1D2" presStyleIdx="1" presStyleCnt="3"/>
      <dgm:spPr/>
      <dgm:t>
        <a:bodyPr/>
        <a:lstStyle/>
        <a:p>
          <a:pPr rtl="1"/>
          <a:endParaRPr lang="he-IL"/>
        </a:p>
      </dgm:t>
    </dgm:pt>
    <dgm:pt modelId="{402A6408-8A68-453C-AC6C-7C166035AEEC}" type="pres">
      <dgm:prSet presAssocID="{853F341F-50C4-457B-8D16-431564F7E755}" presName="hierRoot2" presStyleCnt="0">
        <dgm:presLayoutVars>
          <dgm:hierBranch val="init"/>
        </dgm:presLayoutVars>
      </dgm:prSet>
      <dgm:spPr/>
    </dgm:pt>
    <dgm:pt modelId="{EE656CBF-D13B-4DD3-92C3-A6A4FE8608BC}" type="pres">
      <dgm:prSet presAssocID="{853F341F-50C4-457B-8D16-431564F7E755}" presName="rootComposite" presStyleCnt="0"/>
      <dgm:spPr/>
    </dgm:pt>
    <dgm:pt modelId="{E5BF4E6A-D3E5-4953-9E75-97EEE603E9F5}" type="pres">
      <dgm:prSet presAssocID="{853F341F-50C4-457B-8D16-431564F7E75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CE60424B-062D-4DF5-A3B1-2FC8463CFB00}" type="pres">
      <dgm:prSet presAssocID="{853F341F-50C4-457B-8D16-431564F7E755}" presName="rootConnector" presStyleLbl="node2" presStyleIdx="1" presStyleCnt="3"/>
      <dgm:spPr/>
      <dgm:t>
        <a:bodyPr/>
        <a:lstStyle/>
        <a:p>
          <a:pPr rtl="1"/>
          <a:endParaRPr lang="he-IL"/>
        </a:p>
      </dgm:t>
    </dgm:pt>
    <dgm:pt modelId="{E71D68E2-D0B5-4E40-8CD2-2691BB3D198F}" type="pres">
      <dgm:prSet presAssocID="{853F341F-50C4-457B-8D16-431564F7E755}" presName="hierChild4" presStyleCnt="0"/>
      <dgm:spPr/>
    </dgm:pt>
    <dgm:pt modelId="{CD857EA7-92B6-437E-82CA-F7EC964DA9FA}" type="pres">
      <dgm:prSet presAssocID="{853F341F-50C4-457B-8D16-431564F7E755}" presName="hierChild5" presStyleCnt="0"/>
      <dgm:spPr/>
    </dgm:pt>
    <dgm:pt modelId="{7E030F5D-A343-4826-BC50-CD65B9C884B1}" type="pres">
      <dgm:prSet presAssocID="{C64A1127-6F11-4DEC-B284-2A4A875892E7}" presName="Name37" presStyleLbl="parChTrans1D2" presStyleIdx="2" presStyleCnt="3"/>
      <dgm:spPr/>
      <dgm:t>
        <a:bodyPr/>
        <a:lstStyle/>
        <a:p>
          <a:pPr rtl="1"/>
          <a:endParaRPr lang="he-IL"/>
        </a:p>
      </dgm:t>
    </dgm:pt>
    <dgm:pt modelId="{27BA0A45-30E2-4A38-B7E1-2596FEB097A1}" type="pres">
      <dgm:prSet presAssocID="{EB4DB30A-0834-4FB9-8214-96692AA42997}" presName="hierRoot2" presStyleCnt="0">
        <dgm:presLayoutVars>
          <dgm:hierBranch val="init"/>
        </dgm:presLayoutVars>
      </dgm:prSet>
      <dgm:spPr/>
    </dgm:pt>
    <dgm:pt modelId="{85D5E62D-B2A4-46BD-BD82-526B5EE496D4}" type="pres">
      <dgm:prSet presAssocID="{EB4DB30A-0834-4FB9-8214-96692AA42997}" presName="rootComposite" presStyleCnt="0"/>
      <dgm:spPr/>
    </dgm:pt>
    <dgm:pt modelId="{916DE2B7-C12E-4D6D-ABB0-9C7CCF8C41B0}" type="pres">
      <dgm:prSet presAssocID="{EB4DB30A-0834-4FB9-8214-96692AA4299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B7C1B32C-46B1-41AC-AE3A-35C38A62809B}" type="pres">
      <dgm:prSet presAssocID="{EB4DB30A-0834-4FB9-8214-96692AA42997}" presName="rootConnector" presStyleLbl="node2" presStyleIdx="2" presStyleCnt="3"/>
      <dgm:spPr/>
      <dgm:t>
        <a:bodyPr/>
        <a:lstStyle/>
        <a:p>
          <a:pPr rtl="1"/>
          <a:endParaRPr lang="he-IL"/>
        </a:p>
      </dgm:t>
    </dgm:pt>
    <dgm:pt modelId="{81C7A597-A843-45E2-B70E-6F44C91AD047}" type="pres">
      <dgm:prSet presAssocID="{EB4DB30A-0834-4FB9-8214-96692AA42997}" presName="hierChild4" presStyleCnt="0"/>
      <dgm:spPr/>
    </dgm:pt>
    <dgm:pt modelId="{1BE5D600-C659-468E-8C3F-4F0323B4D080}" type="pres">
      <dgm:prSet presAssocID="{EB4DB30A-0834-4FB9-8214-96692AA42997}" presName="hierChild5" presStyleCnt="0"/>
      <dgm:spPr/>
    </dgm:pt>
    <dgm:pt modelId="{D6A90DBE-D207-41B1-95E8-8E2DE1B46DF3}" type="pres">
      <dgm:prSet presAssocID="{C5606FD6-A9C9-4A88-BB73-BB123304D94F}" presName="hierChild3" presStyleCnt="0"/>
      <dgm:spPr/>
    </dgm:pt>
  </dgm:ptLst>
  <dgm:cxnLst>
    <dgm:cxn modelId="{78588D49-3258-4BC3-B06E-1D275B1EEBB1}" type="presOf" srcId="{EB4DB30A-0834-4FB9-8214-96692AA42997}" destId="{916DE2B7-C12E-4D6D-ABB0-9C7CCF8C41B0}" srcOrd="0" destOrd="0" presId="urn:microsoft.com/office/officeart/2005/8/layout/orgChart1"/>
    <dgm:cxn modelId="{64F96468-85D0-4BEE-BA89-A0F6F429F7B1}" srcId="{C5606FD6-A9C9-4A88-BB73-BB123304D94F}" destId="{2D134F2D-6833-4A6D-A082-BBF6CA389178}" srcOrd="0" destOrd="0" parTransId="{3BCD0D15-DD09-4D7B-9FF5-163CAEEF89AF}" sibTransId="{10FFA836-4902-4152-B878-7EA1D9A2F8D0}"/>
    <dgm:cxn modelId="{C31A45E9-BA1F-4595-950B-E9171174B3A4}" type="presOf" srcId="{853F341F-50C4-457B-8D16-431564F7E755}" destId="{CE60424B-062D-4DF5-A3B1-2FC8463CFB00}" srcOrd="1" destOrd="0" presId="urn:microsoft.com/office/officeart/2005/8/layout/orgChart1"/>
    <dgm:cxn modelId="{650112A7-B717-47FA-8C20-426FADF1EF70}" type="presOf" srcId="{96AFCD62-CA4D-4E05-8588-3E5EDB649A64}" destId="{F59B1C5E-BF3A-4BB2-AC94-C3DF5857977B}" srcOrd="0" destOrd="0" presId="urn:microsoft.com/office/officeart/2005/8/layout/orgChart1"/>
    <dgm:cxn modelId="{3095A1AB-466E-46F1-BEC4-0AD9F21A19AE}" srcId="{C5606FD6-A9C9-4A88-BB73-BB123304D94F}" destId="{853F341F-50C4-457B-8D16-431564F7E755}" srcOrd="1" destOrd="0" parTransId="{72EDC2C3-2CF5-44E7-9006-E8F0B663FD65}" sibTransId="{D784D9CB-7A63-422F-9F50-71CC57D31C36}"/>
    <dgm:cxn modelId="{52FAF754-DE77-47F7-9617-C9D920436864}" type="presOf" srcId="{2D134F2D-6833-4A6D-A082-BBF6CA389178}" destId="{57373435-1A41-49FB-AD09-07AFF138E651}" srcOrd="1" destOrd="0" presId="urn:microsoft.com/office/officeart/2005/8/layout/orgChart1"/>
    <dgm:cxn modelId="{34404AF7-C36A-4B4A-9ABC-45B7E3C4561F}" type="presOf" srcId="{72EDC2C3-2CF5-44E7-9006-E8F0B663FD65}" destId="{8DDE7487-DA58-4CAF-8C39-C2D7F5671AE3}" srcOrd="0" destOrd="0" presId="urn:microsoft.com/office/officeart/2005/8/layout/orgChart1"/>
    <dgm:cxn modelId="{414D591C-479E-4690-A781-BEC07A87E086}" type="presOf" srcId="{EB4DB30A-0834-4FB9-8214-96692AA42997}" destId="{B7C1B32C-46B1-41AC-AE3A-35C38A62809B}" srcOrd="1" destOrd="0" presId="urn:microsoft.com/office/officeart/2005/8/layout/orgChart1"/>
    <dgm:cxn modelId="{CACEEE07-5986-4152-BE73-BC6C46B269CB}" type="presOf" srcId="{C5606FD6-A9C9-4A88-BB73-BB123304D94F}" destId="{ABCDD40C-34CE-44A4-834B-3D346AECCE99}" srcOrd="0" destOrd="0" presId="urn:microsoft.com/office/officeart/2005/8/layout/orgChart1"/>
    <dgm:cxn modelId="{8998C80F-9F2E-4BCB-BFDC-22A21D265871}" type="presOf" srcId="{3BCD0D15-DD09-4D7B-9FF5-163CAEEF89AF}" destId="{667A1C21-244D-425D-9647-C3CA7FF6C169}" srcOrd="0" destOrd="0" presId="urn:microsoft.com/office/officeart/2005/8/layout/orgChart1"/>
    <dgm:cxn modelId="{C74D45CF-00AC-4904-9867-9FCFDCE58978}" srcId="{C5606FD6-A9C9-4A88-BB73-BB123304D94F}" destId="{EB4DB30A-0834-4FB9-8214-96692AA42997}" srcOrd="2" destOrd="0" parTransId="{C64A1127-6F11-4DEC-B284-2A4A875892E7}" sibTransId="{B738DFF6-1D3C-4397-AA53-F4F1380AA53B}"/>
    <dgm:cxn modelId="{FD091A09-449A-4775-BCB5-8B9E37624B8E}" type="presOf" srcId="{C5606FD6-A9C9-4A88-BB73-BB123304D94F}" destId="{9619DF23-4551-4F4C-BFF3-1B347E4665A7}" srcOrd="1" destOrd="0" presId="urn:microsoft.com/office/officeart/2005/8/layout/orgChart1"/>
    <dgm:cxn modelId="{0B7D2D38-DA00-4812-82D3-6EFF4422445D}" type="presOf" srcId="{853F341F-50C4-457B-8D16-431564F7E755}" destId="{E5BF4E6A-D3E5-4953-9E75-97EEE603E9F5}" srcOrd="0" destOrd="0" presId="urn:microsoft.com/office/officeart/2005/8/layout/orgChart1"/>
    <dgm:cxn modelId="{6B7CE525-0BFE-496D-8BBB-A18AD5E1994C}" type="presOf" srcId="{2D134F2D-6833-4A6D-A082-BBF6CA389178}" destId="{BB230EBB-9E0F-4BA8-920C-E3747EDC3C02}" srcOrd="0" destOrd="0" presId="urn:microsoft.com/office/officeart/2005/8/layout/orgChart1"/>
    <dgm:cxn modelId="{D161A008-5A05-4DCE-B3FE-65FD3D4D7455}" srcId="{96AFCD62-CA4D-4E05-8588-3E5EDB649A64}" destId="{C5606FD6-A9C9-4A88-BB73-BB123304D94F}" srcOrd="0" destOrd="0" parTransId="{751A457D-E856-4DE5-89C4-C1E90A064A20}" sibTransId="{3EF1DC07-5915-4361-B50E-C8ACC3546BFF}"/>
    <dgm:cxn modelId="{28DD814F-C6E8-4FE8-870C-39BE06A80104}" type="presOf" srcId="{C64A1127-6F11-4DEC-B284-2A4A875892E7}" destId="{7E030F5D-A343-4826-BC50-CD65B9C884B1}" srcOrd="0" destOrd="0" presId="urn:microsoft.com/office/officeart/2005/8/layout/orgChart1"/>
    <dgm:cxn modelId="{49FE6C2A-082C-43E7-A5DE-02D372CD63BC}" type="presParOf" srcId="{F59B1C5E-BF3A-4BB2-AC94-C3DF5857977B}" destId="{B00BD65C-B35B-4AEE-838F-165C24B9489B}" srcOrd="0" destOrd="0" presId="urn:microsoft.com/office/officeart/2005/8/layout/orgChart1"/>
    <dgm:cxn modelId="{D0BFF187-C01C-4E29-90B7-46471B336305}" type="presParOf" srcId="{B00BD65C-B35B-4AEE-838F-165C24B9489B}" destId="{32E4002C-4DD5-4507-87AB-E21D68CEB531}" srcOrd="0" destOrd="0" presId="urn:microsoft.com/office/officeart/2005/8/layout/orgChart1"/>
    <dgm:cxn modelId="{46A1CA4C-5223-453B-9EA0-E0F2826C9FB5}" type="presParOf" srcId="{32E4002C-4DD5-4507-87AB-E21D68CEB531}" destId="{ABCDD40C-34CE-44A4-834B-3D346AECCE99}" srcOrd="0" destOrd="0" presId="urn:microsoft.com/office/officeart/2005/8/layout/orgChart1"/>
    <dgm:cxn modelId="{B0114B2C-9C4D-45FB-9708-64E0C183A6C9}" type="presParOf" srcId="{32E4002C-4DD5-4507-87AB-E21D68CEB531}" destId="{9619DF23-4551-4F4C-BFF3-1B347E4665A7}" srcOrd="1" destOrd="0" presId="urn:microsoft.com/office/officeart/2005/8/layout/orgChart1"/>
    <dgm:cxn modelId="{E6F2F551-3B86-40F5-B42C-C9F502861D74}" type="presParOf" srcId="{B00BD65C-B35B-4AEE-838F-165C24B9489B}" destId="{8935F1F2-4CD5-47E7-9E40-B722ECC65C28}" srcOrd="1" destOrd="0" presId="urn:microsoft.com/office/officeart/2005/8/layout/orgChart1"/>
    <dgm:cxn modelId="{B5779DA4-7AF4-48EC-BD77-5D0D095E3BD1}" type="presParOf" srcId="{8935F1F2-4CD5-47E7-9E40-B722ECC65C28}" destId="{667A1C21-244D-425D-9647-C3CA7FF6C169}" srcOrd="0" destOrd="0" presId="urn:microsoft.com/office/officeart/2005/8/layout/orgChart1"/>
    <dgm:cxn modelId="{BAEF0420-9CE5-49AD-98C6-8955C1EFB9DE}" type="presParOf" srcId="{8935F1F2-4CD5-47E7-9E40-B722ECC65C28}" destId="{02F8D6AD-690C-463E-AA37-4AD12C09B45C}" srcOrd="1" destOrd="0" presId="urn:microsoft.com/office/officeart/2005/8/layout/orgChart1"/>
    <dgm:cxn modelId="{69C9C63D-2583-4633-8900-70860E97BF93}" type="presParOf" srcId="{02F8D6AD-690C-463E-AA37-4AD12C09B45C}" destId="{6D431B62-8235-4298-AB63-F2C434C1FFC4}" srcOrd="0" destOrd="0" presId="urn:microsoft.com/office/officeart/2005/8/layout/orgChart1"/>
    <dgm:cxn modelId="{409F43E3-7367-4341-A2B8-A0AB8D323780}" type="presParOf" srcId="{6D431B62-8235-4298-AB63-F2C434C1FFC4}" destId="{BB230EBB-9E0F-4BA8-920C-E3747EDC3C02}" srcOrd="0" destOrd="0" presId="urn:microsoft.com/office/officeart/2005/8/layout/orgChart1"/>
    <dgm:cxn modelId="{99C8F390-C471-4D6A-B717-368DDC268C21}" type="presParOf" srcId="{6D431B62-8235-4298-AB63-F2C434C1FFC4}" destId="{57373435-1A41-49FB-AD09-07AFF138E651}" srcOrd="1" destOrd="0" presId="urn:microsoft.com/office/officeart/2005/8/layout/orgChart1"/>
    <dgm:cxn modelId="{5FA7AAAF-4A55-4E72-8948-5B2670E8CA6F}" type="presParOf" srcId="{02F8D6AD-690C-463E-AA37-4AD12C09B45C}" destId="{0DDAB5D2-5AFF-467A-8A7E-8DDF135310C6}" srcOrd="1" destOrd="0" presId="urn:microsoft.com/office/officeart/2005/8/layout/orgChart1"/>
    <dgm:cxn modelId="{D84B6864-13F4-4A1A-8E55-367BB6BE2DC2}" type="presParOf" srcId="{02F8D6AD-690C-463E-AA37-4AD12C09B45C}" destId="{189CA504-E5CC-4AB2-B590-EA8918BD915E}" srcOrd="2" destOrd="0" presId="urn:microsoft.com/office/officeart/2005/8/layout/orgChart1"/>
    <dgm:cxn modelId="{7B7CF274-A16A-439D-B4E2-8936DBE040EF}" type="presParOf" srcId="{8935F1F2-4CD5-47E7-9E40-B722ECC65C28}" destId="{8DDE7487-DA58-4CAF-8C39-C2D7F5671AE3}" srcOrd="2" destOrd="0" presId="urn:microsoft.com/office/officeart/2005/8/layout/orgChart1"/>
    <dgm:cxn modelId="{96715E98-2E3E-4DFC-93D2-5EC74DBA55F2}" type="presParOf" srcId="{8935F1F2-4CD5-47E7-9E40-B722ECC65C28}" destId="{402A6408-8A68-453C-AC6C-7C166035AEEC}" srcOrd="3" destOrd="0" presId="urn:microsoft.com/office/officeart/2005/8/layout/orgChart1"/>
    <dgm:cxn modelId="{C750D59D-EA28-4DF1-8E61-7BC133E63816}" type="presParOf" srcId="{402A6408-8A68-453C-AC6C-7C166035AEEC}" destId="{EE656CBF-D13B-4DD3-92C3-A6A4FE8608BC}" srcOrd="0" destOrd="0" presId="urn:microsoft.com/office/officeart/2005/8/layout/orgChart1"/>
    <dgm:cxn modelId="{7C8E9A7D-551B-424B-AFEE-26E21587A01D}" type="presParOf" srcId="{EE656CBF-D13B-4DD3-92C3-A6A4FE8608BC}" destId="{E5BF4E6A-D3E5-4953-9E75-97EEE603E9F5}" srcOrd="0" destOrd="0" presId="urn:microsoft.com/office/officeart/2005/8/layout/orgChart1"/>
    <dgm:cxn modelId="{1FD3EB1A-D566-4E21-A882-4034AF4C7871}" type="presParOf" srcId="{EE656CBF-D13B-4DD3-92C3-A6A4FE8608BC}" destId="{CE60424B-062D-4DF5-A3B1-2FC8463CFB00}" srcOrd="1" destOrd="0" presId="urn:microsoft.com/office/officeart/2005/8/layout/orgChart1"/>
    <dgm:cxn modelId="{51475C32-385E-4CE6-8BAF-E2617651ADC8}" type="presParOf" srcId="{402A6408-8A68-453C-AC6C-7C166035AEEC}" destId="{E71D68E2-D0B5-4E40-8CD2-2691BB3D198F}" srcOrd="1" destOrd="0" presId="urn:microsoft.com/office/officeart/2005/8/layout/orgChart1"/>
    <dgm:cxn modelId="{9D270F61-1F61-41E6-BC56-057831623658}" type="presParOf" srcId="{402A6408-8A68-453C-AC6C-7C166035AEEC}" destId="{CD857EA7-92B6-437E-82CA-F7EC964DA9FA}" srcOrd="2" destOrd="0" presId="urn:microsoft.com/office/officeart/2005/8/layout/orgChart1"/>
    <dgm:cxn modelId="{DBCAFA79-1D82-4237-8C45-7E542B52EB70}" type="presParOf" srcId="{8935F1F2-4CD5-47E7-9E40-B722ECC65C28}" destId="{7E030F5D-A343-4826-BC50-CD65B9C884B1}" srcOrd="4" destOrd="0" presId="urn:microsoft.com/office/officeart/2005/8/layout/orgChart1"/>
    <dgm:cxn modelId="{700B998F-F49D-4479-96D7-3B1BDFDDB5C3}" type="presParOf" srcId="{8935F1F2-4CD5-47E7-9E40-B722ECC65C28}" destId="{27BA0A45-30E2-4A38-B7E1-2596FEB097A1}" srcOrd="5" destOrd="0" presId="urn:microsoft.com/office/officeart/2005/8/layout/orgChart1"/>
    <dgm:cxn modelId="{1C12086F-78B2-49B4-8764-8BDCBB7D48E9}" type="presParOf" srcId="{27BA0A45-30E2-4A38-B7E1-2596FEB097A1}" destId="{85D5E62D-B2A4-46BD-BD82-526B5EE496D4}" srcOrd="0" destOrd="0" presId="urn:microsoft.com/office/officeart/2005/8/layout/orgChart1"/>
    <dgm:cxn modelId="{2BF61F27-C770-49E4-ACDA-57C4076CCC3B}" type="presParOf" srcId="{85D5E62D-B2A4-46BD-BD82-526B5EE496D4}" destId="{916DE2B7-C12E-4D6D-ABB0-9C7CCF8C41B0}" srcOrd="0" destOrd="0" presId="urn:microsoft.com/office/officeart/2005/8/layout/orgChart1"/>
    <dgm:cxn modelId="{6ACF2F93-8AB3-4DCF-807A-3FBFED4F3AED}" type="presParOf" srcId="{85D5E62D-B2A4-46BD-BD82-526B5EE496D4}" destId="{B7C1B32C-46B1-41AC-AE3A-35C38A62809B}" srcOrd="1" destOrd="0" presId="urn:microsoft.com/office/officeart/2005/8/layout/orgChart1"/>
    <dgm:cxn modelId="{5F88E609-4D73-41C4-AED9-C12C06709B08}" type="presParOf" srcId="{27BA0A45-30E2-4A38-B7E1-2596FEB097A1}" destId="{81C7A597-A843-45E2-B70E-6F44C91AD047}" srcOrd="1" destOrd="0" presId="urn:microsoft.com/office/officeart/2005/8/layout/orgChart1"/>
    <dgm:cxn modelId="{3D921FCD-D6D8-4292-94EA-8BDC21CECD65}" type="presParOf" srcId="{27BA0A45-30E2-4A38-B7E1-2596FEB097A1}" destId="{1BE5D600-C659-468E-8C3F-4F0323B4D080}" srcOrd="2" destOrd="0" presId="urn:microsoft.com/office/officeart/2005/8/layout/orgChart1"/>
    <dgm:cxn modelId="{B14F674F-F18A-4C4F-A12F-F878D4AF7869}" type="presParOf" srcId="{B00BD65C-B35B-4AEE-838F-165C24B9489B}" destId="{D6A90DBE-D207-41B1-95E8-8E2DE1B46DF3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1611D50-3F1F-46A6-B77F-E619B38847C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1549B357-B380-416C-ABF9-F1AC61EE6C42}">
      <dgm:prSet phldrT="[טקסט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0070C0"/>
        </a:solidFill>
        <a:ln/>
      </dgm:spPr>
      <dgm:t>
        <a:bodyPr/>
        <a:lstStyle/>
        <a:p>
          <a:pPr rtl="1"/>
          <a:r>
            <a:rPr lang="ar-JO" sz="3200" b="1" dirty="0" smtClean="0">
              <a:solidFill>
                <a:srgbClr val="FFFF00"/>
              </a:solidFill>
            </a:rPr>
            <a:t>الْكلمات التي تبدأ بالْحروف الْقمريَّة</a:t>
          </a:r>
          <a:endParaRPr lang="he-IL" sz="3200" b="1" dirty="0">
            <a:solidFill>
              <a:srgbClr val="FFFF00"/>
            </a:solidFill>
          </a:endParaRPr>
        </a:p>
      </dgm:t>
    </dgm:pt>
    <dgm:pt modelId="{48C5668B-B493-43DE-9423-3AED67B4939B}" type="parTrans" cxnId="{40CDAF92-5A89-47EF-923C-6C6336A8BAC4}">
      <dgm:prSet/>
      <dgm:spPr/>
      <dgm:t>
        <a:bodyPr/>
        <a:lstStyle/>
        <a:p>
          <a:pPr rtl="1"/>
          <a:endParaRPr lang="he-IL"/>
        </a:p>
      </dgm:t>
    </dgm:pt>
    <dgm:pt modelId="{066A3ED2-52BE-4FB4-9D94-502DA0FA3CAF}" type="sibTrans" cxnId="{40CDAF92-5A89-47EF-923C-6C6336A8BAC4}">
      <dgm:prSet/>
      <dgm:spPr/>
      <dgm:t>
        <a:bodyPr/>
        <a:lstStyle/>
        <a:p>
          <a:pPr rtl="1"/>
          <a:endParaRPr lang="he-IL"/>
        </a:p>
      </dgm:t>
    </dgm:pt>
    <dgm:pt modelId="{7AE0B3A2-CB02-4B83-A15D-AE38BA8988FD}">
      <dgm:prSet phldrT="[טקסט]" phldr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he-IL" dirty="0"/>
        </a:p>
      </dgm:t>
    </dgm:pt>
    <dgm:pt modelId="{D27261C2-E4EC-43AA-9A76-255D6CFB135E}" type="parTrans" cxnId="{CEC805D7-3E29-4893-86B8-747C8383EC58}">
      <dgm:prSet/>
      <dgm:spPr/>
      <dgm:t>
        <a:bodyPr/>
        <a:lstStyle/>
        <a:p>
          <a:pPr rtl="1"/>
          <a:endParaRPr lang="he-IL"/>
        </a:p>
      </dgm:t>
    </dgm:pt>
    <dgm:pt modelId="{73B08F03-8A0F-4B95-92B5-11D9E5F2A143}" type="sibTrans" cxnId="{CEC805D7-3E29-4893-86B8-747C8383EC58}">
      <dgm:prSet/>
      <dgm:spPr/>
      <dgm:t>
        <a:bodyPr/>
        <a:lstStyle/>
        <a:p>
          <a:pPr rtl="1"/>
          <a:endParaRPr lang="he-IL"/>
        </a:p>
      </dgm:t>
    </dgm:pt>
    <dgm:pt modelId="{F7CF439A-6BA3-4032-AEE8-BDEB7E532A6E}">
      <dgm:prSet phldrT="[טקסט]" phldr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he-IL"/>
        </a:p>
      </dgm:t>
    </dgm:pt>
    <dgm:pt modelId="{6C2F2720-C348-4159-B499-F584DA248F82}" type="parTrans" cxnId="{A26B3D34-FC48-4A2B-BA4A-05831A15CF8C}">
      <dgm:prSet/>
      <dgm:spPr/>
      <dgm:t>
        <a:bodyPr/>
        <a:lstStyle/>
        <a:p>
          <a:pPr rtl="1"/>
          <a:endParaRPr lang="he-IL"/>
        </a:p>
      </dgm:t>
    </dgm:pt>
    <dgm:pt modelId="{1E91DE29-3EEC-4C10-854D-376BD26CB873}" type="sibTrans" cxnId="{A26B3D34-FC48-4A2B-BA4A-05831A15CF8C}">
      <dgm:prSet/>
      <dgm:spPr/>
      <dgm:t>
        <a:bodyPr/>
        <a:lstStyle/>
        <a:p>
          <a:pPr rtl="1"/>
          <a:endParaRPr lang="he-IL"/>
        </a:p>
      </dgm:t>
    </dgm:pt>
    <dgm:pt modelId="{52642716-63B1-4443-BDA8-C8F90733BE80}">
      <dgm:prSet phldrT="[טקסט]" phldr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he-IL"/>
        </a:p>
      </dgm:t>
    </dgm:pt>
    <dgm:pt modelId="{0B1CE6A6-670C-42B1-8E94-859414DC2310}" type="parTrans" cxnId="{22C0633D-6B45-4075-AB0B-BAD64288BC30}">
      <dgm:prSet/>
      <dgm:spPr/>
      <dgm:t>
        <a:bodyPr/>
        <a:lstStyle/>
        <a:p>
          <a:pPr rtl="1"/>
          <a:endParaRPr lang="he-IL"/>
        </a:p>
      </dgm:t>
    </dgm:pt>
    <dgm:pt modelId="{7BB1686F-48D9-4E20-A7E2-E27B487F1DD0}" type="sibTrans" cxnId="{22C0633D-6B45-4075-AB0B-BAD64288BC30}">
      <dgm:prSet/>
      <dgm:spPr/>
      <dgm:t>
        <a:bodyPr/>
        <a:lstStyle/>
        <a:p>
          <a:pPr rtl="1"/>
          <a:endParaRPr lang="he-IL"/>
        </a:p>
      </dgm:t>
    </dgm:pt>
    <dgm:pt modelId="{D554A765-4BF5-49A7-B48D-FE38154D41F7}">
      <dgm:prSet phldrT="[טקסט]" phldr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he-IL"/>
        </a:p>
      </dgm:t>
    </dgm:pt>
    <dgm:pt modelId="{8B5B78E6-4CB8-4EDA-A0D2-D3D773993EAE}" type="parTrans" cxnId="{91C34340-FAB2-4389-BDB7-B2E23FD5AA19}">
      <dgm:prSet/>
      <dgm:spPr/>
      <dgm:t>
        <a:bodyPr/>
        <a:lstStyle/>
        <a:p>
          <a:pPr rtl="1"/>
          <a:endParaRPr lang="he-IL"/>
        </a:p>
      </dgm:t>
    </dgm:pt>
    <dgm:pt modelId="{A7CB4741-B4DD-495F-B3F0-04F0D120F890}" type="sibTrans" cxnId="{91C34340-FAB2-4389-BDB7-B2E23FD5AA19}">
      <dgm:prSet/>
      <dgm:spPr/>
      <dgm:t>
        <a:bodyPr/>
        <a:lstStyle/>
        <a:p>
          <a:pPr rtl="1"/>
          <a:endParaRPr lang="he-IL"/>
        </a:p>
      </dgm:t>
    </dgm:pt>
    <dgm:pt modelId="{FCFBAA29-EE83-4227-AB26-ACADA9D10384}">
      <dgm:prSet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he-IL"/>
        </a:p>
      </dgm:t>
    </dgm:pt>
    <dgm:pt modelId="{06DF837B-EA9A-47D9-B641-42D7E5A8C2DF}" type="parTrans" cxnId="{73CE44E1-EA1A-497C-88E9-A491AE481D6B}">
      <dgm:prSet/>
      <dgm:spPr/>
      <dgm:t>
        <a:bodyPr/>
        <a:lstStyle/>
        <a:p>
          <a:pPr rtl="1"/>
          <a:endParaRPr lang="he-IL"/>
        </a:p>
      </dgm:t>
    </dgm:pt>
    <dgm:pt modelId="{45AA386E-46E8-4B25-B688-E7F818C508C5}" type="sibTrans" cxnId="{73CE44E1-EA1A-497C-88E9-A491AE481D6B}">
      <dgm:prSet/>
      <dgm:spPr/>
      <dgm:t>
        <a:bodyPr/>
        <a:lstStyle/>
        <a:p>
          <a:pPr rtl="1"/>
          <a:endParaRPr lang="he-IL"/>
        </a:p>
      </dgm:t>
    </dgm:pt>
    <dgm:pt modelId="{C9BDB285-DDCC-44EB-A16C-01D928A540D7}">
      <dgm:prSet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he-IL"/>
        </a:p>
      </dgm:t>
    </dgm:pt>
    <dgm:pt modelId="{3A51209A-7DE6-4267-896F-9BAD2627FB82}" type="parTrans" cxnId="{8C974810-1DAB-4FA1-B1E2-A8374D00ACD8}">
      <dgm:prSet/>
      <dgm:spPr/>
      <dgm:t>
        <a:bodyPr/>
        <a:lstStyle/>
        <a:p>
          <a:pPr rtl="1"/>
          <a:endParaRPr lang="he-IL"/>
        </a:p>
      </dgm:t>
    </dgm:pt>
    <dgm:pt modelId="{31E00CF3-95E4-43F9-9F0E-0DE987901F69}" type="sibTrans" cxnId="{8C974810-1DAB-4FA1-B1E2-A8374D00ACD8}">
      <dgm:prSet/>
      <dgm:spPr/>
      <dgm:t>
        <a:bodyPr/>
        <a:lstStyle/>
        <a:p>
          <a:pPr rtl="1"/>
          <a:endParaRPr lang="he-IL"/>
        </a:p>
      </dgm:t>
    </dgm:pt>
    <dgm:pt modelId="{68E79C4F-9698-4BD9-8621-544C931F5046}">
      <dgm:prSet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he-IL" sz="3600" dirty="0"/>
        </a:p>
      </dgm:t>
    </dgm:pt>
    <dgm:pt modelId="{93BA390A-3037-4BE5-8C7F-4BD70095C427}" type="parTrans" cxnId="{668F492D-C958-4F5E-87FD-30F66F566B5E}">
      <dgm:prSet/>
      <dgm:spPr/>
      <dgm:t>
        <a:bodyPr/>
        <a:lstStyle/>
        <a:p>
          <a:pPr rtl="1"/>
          <a:endParaRPr lang="he-IL"/>
        </a:p>
      </dgm:t>
    </dgm:pt>
    <dgm:pt modelId="{8C146DA2-B4BF-460E-8A1E-C58336FD480D}" type="sibTrans" cxnId="{668F492D-C958-4F5E-87FD-30F66F566B5E}">
      <dgm:prSet/>
      <dgm:spPr/>
      <dgm:t>
        <a:bodyPr/>
        <a:lstStyle/>
        <a:p>
          <a:pPr rtl="1"/>
          <a:endParaRPr lang="he-IL"/>
        </a:p>
      </dgm:t>
    </dgm:pt>
    <dgm:pt modelId="{4F621DD5-33AD-4850-AD47-10A44A98A3B2}">
      <dgm:prSet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he-IL"/>
        </a:p>
      </dgm:t>
    </dgm:pt>
    <dgm:pt modelId="{A8D937ED-E7C1-4B5E-B33C-5C52BE77806A}" type="parTrans" cxnId="{40FCE2D1-3E18-41D8-B26B-9E755C88EAFB}">
      <dgm:prSet/>
      <dgm:spPr/>
      <dgm:t>
        <a:bodyPr/>
        <a:lstStyle/>
        <a:p>
          <a:pPr rtl="1"/>
          <a:endParaRPr lang="he-IL"/>
        </a:p>
      </dgm:t>
    </dgm:pt>
    <dgm:pt modelId="{468725D1-A57A-4882-8B46-0F5E24CAF2EA}" type="sibTrans" cxnId="{40FCE2D1-3E18-41D8-B26B-9E755C88EAFB}">
      <dgm:prSet/>
      <dgm:spPr/>
      <dgm:t>
        <a:bodyPr/>
        <a:lstStyle/>
        <a:p>
          <a:pPr rtl="1"/>
          <a:endParaRPr lang="he-IL"/>
        </a:p>
      </dgm:t>
    </dgm:pt>
    <dgm:pt modelId="{E2FC8698-750B-401E-8A9D-2AE940A33479}">
      <dgm:prSet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he-IL"/>
        </a:p>
      </dgm:t>
    </dgm:pt>
    <dgm:pt modelId="{584E0B81-D83B-44F8-88B5-306E13EFADB8}" type="parTrans" cxnId="{D72D29D9-C664-4041-AD89-0F71F227BBFA}">
      <dgm:prSet/>
      <dgm:spPr/>
      <dgm:t>
        <a:bodyPr/>
        <a:lstStyle/>
        <a:p>
          <a:pPr rtl="1"/>
          <a:endParaRPr lang="he-IL"/>
        </a:p>
      </dgm:t>
    </dgm:pt>
    <dgm:pt modelId="{099F0F98-1F36-43B8-92C5-7EDC706DCCE2}" type="sibTrans" cxnId="{D72D29D9-C664-4041-AD89-0F71F227BBFA}">
      <dgm:prSet/>
      <dgm:spPr/>
      <dgm:t>
        <a:bodyPr/>
        <a:lstStyle/>
        <a:p>
          <a:pPr rtl="1"/>
          <a:endParaRPr lang="he-IL"/>
        </a:p>
      </dgm:t>
    </dgm:pt>
    <dgm:pt modelId="{4C946059-891D-459A-B06B-580A05A4A865}">
      <dgm:prSet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he-IL"/>
        </a:p>
      </dgm:t>
    </dgm:pt>
    <dgm:pt modelId="{12F621B5-94C1-4D32-9A3A-60D206AEC907}" type="parTrans" cxnId="{0997DDA2-6C44-43A3-AC02-2B670028563A}">
      <dgm:prSet/>
      <dgm:spPr/>
      <dgm:t>
        <a:bodyPr/>
        <a:lstStyle/>
        <a:p>
          <a:pPr rtl="1"/>
          <a:endParaRPr lang="he-IL"/>
        </a:p>
      </dgm:t>
    </dgm:pt>
    <dgm:pt modelId="{45A38442-8F18-4FF3-A9BE-6CACA1779A42}" type="sibTrans" cxnId="{0997DDA2-6C44-43A3-AC02-2B670028563A}">
      <dgm:prSet/>
      <dgm:spPr/>
      <dgm:t>
        <a:bodyPr/>
        <a:lstStyle/>
        <a:p>
          <a:pPr rtl="1"/>
          <a:endParaRPr lang="he-IL"/>
        </a:p>
      </dgm:t>
    </dgm:pt>
    <dgm:pt modelId="{C3A3294B-B8C9-4142-936D-E930018EC46A}" type="pres">
      <dgm:prSet presAssocID="{E1611D50-3F1F-46A6-B77F-E619B38847C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1AE3C679-5B2E-43FB-9432-F7394C2A7984}" type="pres">
      <dgm:prSet presAssocID="{1549B357-B380-416C-ABF9-F1AC61EE6C42}" presName="centerShape" presStyleLbl="node0" presStyleIdx="0" presStyleCnt="1" custScaleX="209782" custScaleY="133545" custLinFactNeighborX="-1315" custLinFactNeighborY="-549"/>
      <dgm:spPr/>
      <dgm:t>
        <a:bodyPr/>
        <a:lstStyle/>
        <a:p>
          <a:pPr rtl="1"/>
          <a:endParaRPr lang="he-IL"/>
        </a:p>
      </dgm:t>
    </dgm:pt>
    <dgm:pt modelId="{BE4D815C-7F92-4E5C-BBA8-66FDD9A28C07}" type="pres">
      <dgm:prSet presAssocID="{D27261C2-E4EC-43AA-9A76-255D6CFB135E}" presName="Name9" presStyleLbl="parChTrans1D2" presStyleIdx="0" presStyleCnt="10"/>
      <dgm:spPr/>
      <dgm:t>
        <a:bodyPr/>
        <a:lstStyle/>
        <a:p>
          <a:pPr rtl="1"/>
          <a:endParaRPr lang="he-IL"/>
        </a:p>
      </dgm:t>
    </dgm:pt>
    <dgm:pt modelId="{52495C12-E038-48A7-9DCE-67D322B23437}" type="pres">
      <dgm:prSet presAssocID="{D27261C2-E4EC-43AA-9A76-255D6CFB135E}" presName="connTx" presStyleLbl="parChTrans1D2" presStyleIdx="0" presStyleCnt="10"/>
      <dgm:spPr/>
      <dgm:t>
        <a:bodyPr/>
        <a:lstStyle/>
        <a:p>
          <a:pPr rtl="1"/>
          <a:endParaRPr lang="he-IL"/>
        </a:p>
      </dgm:t>
    </dgm:pt>
    <dgm:pt modelId="{B9CE114A-466D-40A3-B5B0-675F56A928E5}" type="pres">
      <dgm:prSet presAssocID="{7AE0B3A2-CB02-4B83-A15D-AE38BA8988FD}" presName="node" presStyleLbl="node1" presStyleIdx="0" presStyleCnt="10" custRadScaleRad="100468" custRadScaleInc="-19111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66E99CAE-7F9E-40C3-8546-B6835E262059}" type="pres">
      <dgm:prSet presAssocID="{93BA390A-3037-4BE5-8C7F-4BD70095C427}" presName="Name9" presStyleLbl="parChTrans1D2" presStyleIdx="1" presStyleCnt="10"/>
      <dgm:spPr/>
      <dgm:t>
        <a:bodyPr/>
        <a:lstStyle/>
        <a:p>
          <a:pPr rtl="1"/>
          <a:endParaRPr lang="he-IL"/>
        </a:p>
      </dgm:t>
    </dgm:pt>
    <dgm:pt modelId="{9C7B0959-C56E-42AB-B00A-A304539BD322}" type="pres">
      <dgm:prSet presAssocID="{93BA390A-3037-4BE5-8C7F-4BD70095C427}" presName="connTx" presStyleLbl="parChTrans1D2" presStyleIdx="1" presStyleCnt="10"/>
      <dgm:spPr/>
      <dgm:t>
        <a:bodyPr/>
        <a:lstStyle/>
        <a:p>
          <a:pPr rtl="1"/>
          <a:endParaRPr lang="he-IL"/>
        </a:p>
      </dgm:t>
    </dgm:pt>
    <dgm:pt modelId="{A152C474-00FA-46FB-9307-72C7196859E7}" type="pres">
      <dgm:prSet presAssocID="{68E79C4F-9698-4BD9-8621-544C931F5046}" presName="node" presStyleLbl="node1" presStyleIdx="1" presStyleCnt="10" custRadScaleRad="153208" custRadScaleInc="72844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6B77AF7A-ACDC-41FA-A952-540B580D015C}" type="pres">
      <dgm:prSet presAssocID="{3A51209A-7DE6-4267-896F-9BAD2627FB82}" presName="Name9" presStyleLbl="parChTrans1D2" presStyleIdx="2" presStyleCnt="10"/>
      <dgm:spPr/>
      <dgm:t>
        <a:bodyPr/>
        <a:lstStyle/>
        <a:p>
          <a:pPr rtl="1"/>
          <a:endParaRPr lang="he-IL"/>
        </a:p>
      </dgm:t>
    </dgm:pt>
    <dgm:pt modelId="{DA3591E6-1DD4-420F-9F01-7A96C8D63511}" type="pres">
      <dgm:prSet presAssocID="{3A51209A-7DE6-4267-896F-9BAD2627FB82}" presName="connTx" presStyleLbl="parChTrans1D2" presStyleIdx="2" presStyleCnt="10"/>
      <dgm:spPr/>
      <dgm:t>
        <a:bodyPr/>
        <a:lstStyle/>
        <a:p>
          <a:pPr rtl="1"/>
          <a:endParaRPr lang="he-IL"/>
        </a:p>
      </dgm:t>
    </dgm:pt>
    <dgm:pt modelId="{FA023702-416C-457E-8CDB-B2B49649780F}" type="pres">
      <dgm:prSet presAssocID="{C9BDB285-DDCC-44EB-A16C-01D928A540D7}" presName="node" presStyleLbl="node1" presStyleIdx="2" presStyleCnt="10" custRadScaleRad="137956" custRadScaleInc="51816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ED3AEC84-AA3A-45FD-8D7B-719A4DF4DCCE}" type="pres">
      <dgm:prSet presAssocID="{06DF837B-EA9A-47D9-B641-42D7E5A8C2DF}" presName="Name9" presStyleLbl="parChTrans1D2" presStyleIdx="3" presStyleCnt="10"/>
      <dgm:spPr/>
      <dgm:t>
        <a:bodyPr/>
        <a:lstStyle/>
        <a:p>
          <a:pPr rtl="1"/>
          <a:endParaRPr lang="he-IL"/>
        </a:p>
      </dgm:t>
    </dgm:pt>
    <dgm:pt modelId="{606A5661-361A-49C2-AE49-64736B1ED2D0}" type="pres">
      <dgm:prSet presAssocID="{06DF837B-EA9A-47D9-B641-42D7E5A8C2DF}" presName="connTx" presStyleLbl="parChTrans1D2" presStyleIdx="3" presStyleCnt="10"/>
      <dgm:spPr/>
      <dgm:t>
        <a:bodyPr/>
        <a:lstStyle/>
        <a:p>
          <a:pPr rtl="1"/>
          <a:endParaRPr lang="he-IL"/>
        </a:p>
      </dgm:t>
    </dgm:pt>
    <dgm:pt modelId="{A6F30F38-6283-4452-8CB1-0B6B42698C2A}" type="pres">
      <dgm:prSet presAssocID="{FCFBAA29-EE83-4227-AB26-ACADA9D10384}" presName="node" presStyleLbl="node1" presStyleIdx="3" presStyleCnt="10" custRadScaleRad="149586" custRadScaleInc="42826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E20420D0-9FBF-400A-829E-2F11D55BE8A6}" type="pres">
      <dgm:prSet presAssocID="{6C2F2720-C348-4159-B499-F584DA248F82}" presName="Name9" presStyleLbl="parChTrans1D2" presStyleIdx="4" presStyleCnt="10"/>
      <dgm:spPr/>
      <dgm:t>
        <a:bodyPr/>
        <a:lstStyle/>
        <a:p>
          <a:pPr rtl="1"/>
          <a:endParaRPr lang="he-IL"/>
        </a:p>
      </dgm:t>
    </dgm:pt>
    <dgm:pt modelId="{059BEBF9-F5DB-4C81-8B59-B673E89CD8BF}" type="pres">
      <dgm:prSet presAssocID="{6C2F2720-C348-4159-B499-F584DA248F82}" presName="connTx" presStyleLbl="parChTrans1D2" presStyleIdx="4" presStyleCnt="10"/>
      <dgm:spPr/>
      <dgm:t>
        <a:bodyPr/>
        <a:lstStyle/>
        <a:p>
          <a:pPr rtl="1"/>
          <a:endParaRPr lang="he-IL"/>
        </a:p>
      </dgm:t>
    </dgm:pt>
    <dgm:pt modelId="{AFCCE713-B546-4B80-A4F0-C7BAFF662E5B}" type="pres">
      <dgm:prSet presAssocID="{F7CF439A-6BA3-4032-AEE8-BDEB7E532A6E}" presName="node" presStyleLbl="node1" presStyleIdx="4" presStyleCnt="10" custRadScaleRad="118803" custRadScaleInc="-18191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9E4AFA64-E9AF-4F04-BCCA-4572BA6FA238}" type="pres">
      <dgm:prSet presAssocID="{0B1CE6A6-670C-42B1-8E94-859414DC2310}" presName="Name9" presStyleLbl="parChTrans1D2" presStyleIdx="5" presStyleCnt="10"/>
      <dgm:spPr/>
      <dgm:t>
        <a:bodyPr/>
        <a:lstStyle/>
        <a:p>
          <a:pPr rtl="1"/>
          <a:endParaRPr lang="he-IL"/>
        </a:p>
      </dgm:t>
    </dgm:pt>
    <dgm:pt modelId="{A1C50303-73A0-46C6-9EE1-D7C3CF8A24CB}" type="pres">
      <dgm:prSet presAssocID="{0B1CE6A6-670C-42B1-8E94-859414DC2310}" presName="connTx" presStyleLbl="parChTrans1D2" presStyleIdx="5" presStyleCnt="10"/>
      <dgm:spPr/>
      <dgm:t>
        <a:bodyPr/>
        <a:lstStyle/>
        <a:p>
          <a:pPr rtl="1"/>
          <a:endParaRPr lang="he-IL"/>
        </a:p>
      </dgm:t>
    </dgm:pt>
    <dgm:pt modelId="{789BFC89-4637-4404-BABA-4A4174409EDA}" type="pres">
      <dgm:prSet presAssocID="{52642716-63B1-4443-BDA8-C8F90733BE80}" presName="node" presStyleLbl="node1" presStyleIdx="5" presStyleCnt="10" custRadScaleRad="100309" custRadScaleInc="-6649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0B991D79-01DE-42BB-A4C5-5C799FB2336D}" type="pres">
      <dgm:prSet presAssocID="{8B5B78E6-4CB8-4EDA-A0D2-D3D773993EAE}" presName="Name9" presStyleLbl="parChTrans1D2" presStyleIdx="6" presStyleCnt="10"/>
      <dgm:spPr/>
      <dgm:t>
        <a:bodyPr/>
        <a:lstStyle/>
        <a:p>
          <a:pPr rtl="1"/>
          <a:endParaRPr lang="he-IL"/>
        </a:p>
      </dgm:t>
    </dgm:pt>
    <dgm:pt modelId="{B40734C5-DE3A-4452-8BFA-25A15A1C4225}" type="pres">
      <dgm:prSet presAssocID="{8B5B78E6-4CB8-4EDA-A0D2-D3D773993EAE}" presName="connTx" presStyleLbl="parChTrans1D2" presStyleIdx="6" presStyleCnt="10"/>
      <dgm:spPr/>
      <dgm:t>
        <a:bodyPr/>
        <a:lstStyle/>
        <a:p>
          <a:pPr rtl="1"/>
          <a:endParaRPr lang="he-IL"/>
        </a:p>
      </dgm:t>
    </dgm:pt>
    <dgm:pt modelId="{73E3DFF8-4E02-468F-98E9-123187EBE73E}" type="pres">
      <dgm:prSet presAssocID="{D554A765-4BF5-49A7-B48D-FE38154D41F7}" presName="node" presStyleLbl="node1" presStyleIdx="6" presStyleCnt="10" custRadScaleRad="119094" custRadScaleInc="19665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C8EF9ACD-E91D-4140-9E4F-0C42100C56B7}" type="pres">
      <dgm:prSet presAssocID="{584E0B81-D83B-44F8-88B5-306E13EFADB8}" presName="Name9" presStyleLbl="parChTrans1D2" presStyleIdx="7" presStyleCnt="10"/>
      <dgm:spPr/>
      <dgm:t>
        <a:bodyPr/>
        <a:lstStyle/>
        <a:p>
          <a:pPr rtl="1"/>
          <a:endParaRPr lang="he-IL"/>
        </a:p>
      </dgm:t>
    </dgm:pt>
    <dgm:pt modelId="{78068431-F47F-4565-A6D0-A952981113B8}" type="pres">
      <dgm:prSet presAssocID="{584E0B81-D83B-44F8-88B5-306E13EFADB8}" presName="connTx" presStyleLbl="parChTrans1D2" presStyleIdx="7" presStyleCnt="10"/>
      <dgm:spPr/>
      <dgm:t>
        <a:bodyPr/>
        <a:lstStyle/>
        <a:p>
          <a:pPr rtl="1"/>
          <a:endParaRPr lang="he-IL"/>
        </a:p>
      </dgm:t>
    </dgm:pt>
    <dgm:pt modelId="{486C7CCF-5D1A-4674-9691-1445939E5042}" type="pres">
      <dgm:prSet presAssocID="{E2FC8698-750B-401E-8A9D-2AE940A33479}" presName="node" presStyleLbl="node1" presStyleIdx="7" presStyleCnt="10" custRadScaleRad="145207" custRadScaleInc="-16905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CF63707A-7714-49AF-813C-4C689B1BBE3A}" type="pres">
      <dgm:prSet presAssocID="{12F621B5-94C1-4D32-9A3A-60D206AEC907}" presName="Name9" presStyleLbl="parChTrans1D2" presStyleIdx="8" presStyleCnt="10"/>
      <dgm:spPr/>
      <dgm:t>
        <a:bodyPr/>
        <a:lstStyle/>
        <a:p>
          <a:pPr rtl="1"/>
          <a:endParaRPr lang="he-IL"/>
        </a:p>
      </dgm:t>
    </dgm:pt>
    <dgm:pt modelId="{9CD7701F-9DD6-42F8-8CD0-53EA57835D72}" type="pres">
      <dgm:prSet presAssocID="{12F621B5-94C1-4D32-9A3A-60D206AEC907}" presName="connTx" presStyleLbl="parChTrans1D2" presStyleIdx="8" presStyleCnt="10"/>
      <dgm:spPr/>
      <dgm:t>
        <a:bodyPr/>
        <a:lstStyle/>
        <a:p>
          <a:pPr rtl="1"/>
          <a:endParaRPr lang="he-IL"/>
        </a:p>
      </dgm:t>
    </dgm:pt>
    <dgm:pt modelId="{99A945ED-085A-4F54-AD97-9055ABC9AB26}" type="pres">
      <dgm:prSet presAssocID="{4C946059-891D-459A-B06B-580A05A4A865}" presName="node" presStyleLbl="node1" presStyleIdx="8" presStyleCnt="10" custRadScaleRad="139631" custRadScaleInc="-22600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D0A40A36-05B5-4FDF-8527-1F4ECC950B99}" type="pres">
      <dgm:prSet presAssocID="{A8D937ED-E7C1-4B5E-B33C-5C52BE77806A}" presName="Name9" presStyleLbl="parChTrans1D2" presStyleIdx="9" presStyleCnt="10"/>
      <dgm:spPr/>
      <dgm:t>
        <a:bodyPr/>
        <a:lstStyle/>
        <a:p>
          <a:pPr rtl="1"/>
          <a:endParaRPr lang="he-IL"/>
        </a:p>
      </dgm:t>
    </dgm:pt>
    <dgm:pt modelId="{FAB64ED0-AB87-467F-91D2-019E5B6CC59C}" type="pres">
      <dgm:prSet presAssocID="{A8D937ED-E7C1-4B5E-B33C-5C52BE77806A}" presName="connTx" presStyleLbl="parChTrans1D2" presStyleIdx="9" presStyleCnt="10"/>
      <dgm:spPr/>
      <dgm:t>
        <a:bodyPr/>
        <a:lstStyle/>
        <a:p>
          <a:pPr rtl="1"/>
          <a:endParaRPr lang="he-IL"/>
        </a:p>
      </dgm:t>
    </dgm:pt>
    <dgm:pt modelId="{66717ACF-AB16-47A6-B798-835A7B5D41DA}" type="pres">
      <dgm:prSet presAssocID="{4F621DD5-33AD-4850-AD47-10A44A98A3B2}" presName="node" presStyleLbl="node1" presStyleIdx="9" presStyleCnt="10" custRadScaleRad="148269" custRadScaleInc="-71351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73CE44E1-EA1A-497C-88E9-A491AE481D6B}" srcId="{1549B357-B380-416C-ABF9-F1AC61EE6C42}" destId="{FCFBAA29-EE83-4227-AB26-ACADA9D10384}" srcOrd="3" destOrd="0" parTransId="{06DF837B-EA9A-47D9-B641-42D7E5A8C2DF}" sibTransId="{45AA386E-46E8-4B25-B688-E7F818C508C5}"/>
    <dgm:cxn modelId="{8956E157-BB7B-4A76-B222-4C00403C9A88}" type="presOf" srcId="{06DF837B-EA9A-47D9-B641-42D7E5A8C2DF}" destId="{ED3AEC84-AA3A-45FD-8D7B-719A4DF4DCCE}" srcOrd="0" destOrd="0" presId="urn:microsoft.com/office/officeart/2005/8/layout/radial1"/>
    <dgm:cxn modelId="{E59D9550-8FD1-4765-B9AB-179509601EF8}" type="presOf" srcId="{A8D937ED-E7C1-4B5E-B33C-5C52BE77806A}" destId="{FAB64ED0-AB87-467F-91D2-019E5B6CC59C}" srcOrd="1" destOrd="0" presId="urn:microsoft.com/office/officeart/2005/8/layout/radial1"/>
    <dgm:cxn modelId="{A41EDC2F-6C05-474B-89F1-AD37CA4371E0}" type="presOf" srcId="{D27261C2-E4EC-43AA-9A76-255D6CFB135E}" destId="{BE4D815C-7F92-4E5C-BBA8-66FDD9A28C07}" srcOrd="0" destOrd="0" presId="urn:microsoft.com/office/officeart/2005/8/layout/radial1"/>
    <dgm:cxn modelId="{91C34340-FAB2-4389-BDB7-B2E23FD5AA19}" srcId="{1549B357-B380-416C-ABF9-F1AC61EE6C42}" destId="{D554A765-4BF5-49A7-B48D-FE38154D41F7}" srcOrd="6" destOrd="0" parTransId="{8B5B78E6-4CB8-4EDA-A0D2-D3D773993EAE}" sibTransId="{A7CB4741-B4DD-495F-B3F0-04F0D120F890}"/>
    <dgm:cxn modelId="{EE59252B-A4C7-4100-9BA3-36913857F0FC}" type="presOf" srcId="{06DF837B-EA9A-47D9-B641-42D7E5A8C2DF}" destId="{606A5661-361A-49C2-AE49-64736B1ED2D0}" srcOrd="1" destOrd="0" presId="urn:microsoft.com/office/officeart/2005/8/layout/radial1"/>
    <dgm:cxn modelId="{C6E8982A-8D75-491C-A746-A488654AEB06}" type="presOf" srcId="{F7CF439A-6BA3-4032-AEE8-BDEB7E532A6E}" destId="{AFCCE713-B546-4B80-A4F0-C7BAFF662E5B}" srcOrd="0" destOrd="0" presId="urn:microsoft.com/office/officeart/2005/8/layout/radial1"/>
    <dgm:cxn modelId="{8447D5F0-C837-4051-B60F-DC49C9EA90C6}" type="presOf" srcId="{D554A765-4BF5-49A7-B48D-FE38154D41F7}" destId="{73E3DFF8-4E02-468F-98E9-123187EBE73E}" srcOrd="0" destOrd="0" presId="urn:microsoft.com/office/officeart/2005/8/layout/radial1"/>
    <dgm:cxn modelId="{668F492D-C958-4F5E-87FD-30F66F566B5E}" srcId="{1549B357-B380-416C-ABF9-F1AC61EE6C42}" destId="{68E79C4F-9698-4BD9-8621-544C931F5046}" srcOrd="1" destOrd="0" parTransId="{93BA390A-3037-4BE5-8C7F-4BD70095C427}" sibTransId="{8C146DA2-B4BF-460E-8A1E-C58336FD480D}"/>
    <dgm:cxn modelId="{CAF6248E-325A-4DED-A7A1-37D31C0570BC}" type="presOf" srcId="{12F621B5-94C1-4D32-9A3A-60D206AEC907}" destId="{CF63707A-7714-49AF-813C-4C689B1BBE3A}" srcOrd="0" destOrd="0" presId="urn:microsoft.com/office/officeart/2005/8/layout/radial1"/>
    <dgm:cxn modelId="{D889C2FB-7EBB-4E28-9798-39A573F3F59B}" type="presOf" srcId="{7AE0B3A2-CB02-4B83-A15D-AE38BA8988FD}" destId="{B9CE114A-466D-40A3-B5B0-675F56A928E5}" srcOrd="0" destOrd="0" presId="urn:microsoft.com/office/officeart/2005/8/layout/radial1"/>
    <dgm:cxn modelId="{85894D56-4259-4E02-A128-F2DC131B91EC}" type="presOf" srcId="{FCFBAA29-EE83-4227-AB26-ACADA9D10384}" destId="{A6F30F38-6283-4452-8CB1-0B6B42698C2A}" srcOrd="0" destOrd="0" presId="urn:microsoft.com/office/officeart/2005/8/layout/radial1"/>
    <dgm:cxn modelId="{DC9509C9-09E8-465A-921B-3F2145735CBF}" type="presOf" srcId="{8B5B78E6-4CB8-4EDA-A0D2-D3D773993EAE}" destId="{0B991D79-01DE-42BB-A4C5-5C799FB2336D}" srcOrd="0" destOrd="0" presId="urn:microsoft.com/office/officeart/2005/8/layout/radial1"/>
    <dgm:cxn modelId="{E69984D6-0E4D-416C-A91E-B612CE3BF5F1}" type="presOf" srcId="{8B5B78E6-4CB8-4EDA-A0D2-D3D773993EAE}" destId="{B40734C5-DE3A-4452-8BFA-25A15A1C4225}" srcOrd="1" destOrd="0" presId="urn:microsoft.com/office/officeart/2005/8/layout/radial1"/>
    <dgm:cxn modelId="{44FE4293-5A04-4570-AC79-09AB08E87D4D}" type="presOf" srcId="{E1611D50-3F1F-46A6-B77F-E619B38847C4}" destId="{C3A3294B-B8C9-4142-936D-E930018EC46A}" srcOrd="0" destOrd="0" presId="urn:microsoft.com/office/officeart/2005/8/layout/radial1"/>
    <dgm:cxn modelId="{F42FE634-B060-4C51-A442-1C201462B618}" type="presOf" srcId="{584E0B81-D83B-44F8-88B5-306E13EFADB8}" destId="{C8EF9ACD-E91D-4140-9E4F-0C42100C56B7}" srcOrd="0" destOrd="0" presId="urn:microsoft.com/office/officeart/2005/8/layout/radial1"/>
    <dgm:cxn modelId="{5A854877-A514-4019-A7CE-AFEDAAE35E79}" type="presOf" srcId="{12F621B5-94C1-4D32-9A3A-60D206AEC907}" destId="{9CD7701F-9DD6-42F8-8CD0-53EA57835D72}" srcOrd="1" destOrd="0" presId="urn:microsoft.com/office/officeart/2005/8/layout/radial1"/>
    <dgm:cxn modelId="{D72D29D9-C664-4041-AD89-0F71F227BBFA}" srcId="{1549B357-B380-416C-ABF9-F1AC61EE6C42}" destId="{E2FC8698-750B-401E-8A9D-2AE940A33479}" srcOrd="7" destOrd="0" parTransId="{584E0B81-D83B-44F8-88B5-306E13EFADB8}" sibTransId="{099F0F98-1F36-43B8-92C5-7EDC706DCCE2}"/>
    <dgm:cxn modelId="{583FDD4E-2150-4388-B36C-1C3B861D24F8}" type="presOf" srcId="{C9BDB285-DDCC-44EB-A16C-01D928A540D7}" destId="{FA023702-416C-457E-8CDB-B2B49649780F}" srcOrd="0" destOrd="0" presId="urn:microsoft.com/office/officeart/2005/8/layout/radial1"/>
    <dgm:cxn modelId="{4E50F7C8-6FF8-4E97-87D9-F4676D1250D3}" type="presOf" srcId="{6C2F2720-C348-4159-B499-F584DA248F82}" destId="{059BEBF9-F5DB-4C81-8B59-B673E89CD8BF}" srcOrd="1" destOrd="0" presId="urn:microsoft.com/office/officeart/2005/8/layout/radial1"/>
    <dgm:cxn modelId="{8FA7FDAB-9788-40D4-9D24-EF1402FAC2FC}" type="presOf" srcId="{584E0B81-D83B-44F8-88B5-306E13EFADB8}" destId="{78068431-F47F-4565-A6D0-A952981113B8}" srcOrd="1" destOrd="0" presId="urn:microsoft.com/office/officeart/2005/8/layout/radial1"/>
    <dgm:cxn modelId="{CCBC8139-C9B8-4D12-840E-45E2B8E39F0A}" type="presOf" srcId="{E2FC8698-750B-401E-8A9D-2AE940A33479}" destId="{486C7CCF-5D1A-4674-9691-1445939E5042}" srcOrd="0" destOrd="0" presId="urn:microsoft.com/office/officeart/2005/8/layout/radial1"/>
    <dgm:cxn modelId="{A4602B21-EFC8-4F43-A5BB-515B4A4BF842}" type="presOf" srcId="{0B1CE6A6-670C-42B1-8E94-859414DC2310}" destId="{9E4AFA64-E9AF-4F04-BCCA-4572BA6FA238}" srcOrd="0" destOrd="0" presId="urn:microsoft.com/office/officeart/2005/8/layout/radial1"/>
    <dgm:cxn modelId="{A26B3D34-FC48-4A2B-BA4A-05831A15CF8C}" srcId="{1549B357-B380-416C-ABF9-F1AC61EE6C42}" destId="{F7CF439A-6BA3-4032-AEE8-BDEB7E532A6E}" srcOrd="4" destOrd="0" parTransId="{6C2F2720-C348-4159-B499-F584DA248F82}" sibTransId="{1E91DE29-3EEC-4C10-854D-376BD26CB873}"/>
    <dgm:cxn modelId="{57519847-FC22-4C54-B993-ED169C9FE02D}" type="presOf" srcId="{A8D937ED-E7C1-4B5E-B33C-5C52BE77806A}" destId="{D0A40A36-05B5-4FDF-8527-1F4ECC950B99}" srcOrd="0" destOrd="0" presId="urn:microsoft.com/office/officeart/2005/8/layout/radial1"/>
    <dgm:cxn modelId="{05501B7C-0D96-4234-AA66-C6517AB43744}" type="presOf" srcId="{68E79C4F-9698-4BD9-8621-544C931F5046}" destId="{A152C474-00FA-46FB-9307-72C7196859E7}" srcOrd="0" destOrd="0" presId="urn:microsoft.com/office/officeart/2005/8/layout/radial1"/>
    <dgm:cxn modelId="{BBE7DC39-0247-4C5C-9B6B-5C67E2C98837}" type="presOf" srcId="{52642716-63B1-4443-BDA8-C8F90733BE80}" destId="{789BFC89-4637-4404-BABA-4A4174409EDA}" srcOrd="0" destOrd="0" presId="urn:microsoft.com/office/officeart/2005/8/layout/radial1"/>
    <dgm:cxn modelId="{8C974810-1DAB-4FA1-B1E2-A8374D00ACD8}" srcId="{1549B357-B380-416C-ABF9-F1AC61EE6C42}" destId="{C9BDB285-DDCC-44EB-A16C-01D928A540D7}" srcOrd="2" destOrd="0" parTransId="{3A51209A-7DE6-4267-896F-9BAD2627FB82}" sibTransId="{31E00CF3-95E4-43F9-9F0E-0DE987901F69}"/>
    <dgm:cxn modelId="{68B8570D-6B01-4C5D-8940-0AB780A2D214}" type="presOf" srcId="{4F621DD5-33AD-4850-AD47-10A44A98A3B2}" destId="{66717ACF-AB16-47A6-B798-835A7B5D41DA}" srcOrd="0" destOrd="0" presId="urn:microsoft.com/office/officeart/2005/8/layout/radial1"/>
    <dgm:cxn modelId="{52D03F78-271A-4BC7-BE4C-91D3D3B36338}" type="presOf" srcId="{1549B357-B380-416C-ABF9-F1AC61EE6C42}" destId="{1AE3C679-5B2E-43FB-9432-F7394C2A7984}" srcOrd="0" destOrd="0" presId="urn:microsoft.com/office/officeart/2005/8/layout/radial1"/>
    <dgm:cxn modelId="{9D948E09-EBB2-4419-AB37-4A408B2E7BDA}" type="presOf" srcId="{3A51209A-7DE6-4267-896F-9BAD2627FB82}" destId="{DA3591E6-1DD4-420F-9F01-7A96C8D63511}" srcOrd="1" destOrd="0" presId="urn:microsoft.com/office/officeart/2005/8/layout/radial1"/>
    <dgm:cxn modelId="{7452A5B1-A22A-4DA1-8F80-5F6867EBF0A4}" type="presOf" srcId="{6C2F2720-C348-4159-B499-F584DA248F82}" destId="{E20420D0-9FBF-400A-829E-2F11D55BE8A6}" srcOrd="0" destOrd="0" presId="urn:microsoft.com/office/officeart/2005/8/layout/radial1"/>
    <dgm:cxn modelId="{22C0633D-6B45-4075-AB0B-BAD64288BC30}" srcId="{1549B357-B380-416C-ABF9-F1AC61EE6C42}" destId="{52642716-63B1-4443-BDA8-C8F90733BE80}" srcOrd="5" destOrd="0" parTransId="{0B1CE6A6-670C-42B1-8E94-859414DC2310}" sibTransId="{7BB1686F-48D9-4E20-A7E2-E27B487F1DD0}"/>
    <dgm:cxn modelId="{40FCE2D1-3E18-41D8-B26B-9E755C88EAFB}" srcId="{1549B357-B380-416C-ABF9-F1AC61EE6C42}" destId="{4F621DD5-33AD-4850-AD47-10A44A98A3B2}" srcOrd="9" destOrd="0" parTransId="{A8D937ED-E7C1-4B5E-B33C-5C52BE77806A}" sibTransId="{468725D1-A57A-4882-8B46-0F5E24CAF2EA}"/>
    <dgm:cxn modelId="{CEC805D7-3E29-4893-86B8-747C8383EC58}" srcId="{1549B357-B380-416C-ABF9-F1AC61EE6C42}" destId="{7AE0B3A2-CB02-4B83-A15D-AE38BA8988FD}" srcOrd="0" destOrd="0" parTransId="{D27261C2-E4EC-43AA-9A76-255D6CFB135E}" sibTransId="{73B08F03-8A0F-4B95-92B5-11D9E5F2A143}"/>
    <dgm:cxn modelId="{E5F742A7-49CF-4EAD-AF92-9A9ACC574A0D}" type="presOf" srcId="{93BA390A-3037-4BE5-8C7F-4BD70095C427}" destId="{66E99CAE-7F9E-40C3-8546-B6835E262059}" srcOrd="0" destOrd="0" presId="urn:microsoft.com/office/officeart/2005/8/layout/radial1"/>
    <dgm:cxn modelId="{EC072FEB-3CEF-477A-BDB3-F2C3E25620C8}" type="presOf" srcId="{D27261C2-E4EC-43AA-9A76-255D6CFB135E}" destId="{52495C12-E038-48A7-9DCE-67D322B23437}" srcOrd="1" destOrd="0" presId="urn:microsoft.com/office/officeart/2005/8/layout/radial1"/>
    <dgm:cxn modelId="{0997DDA2-6C44-43A3-AC02-2B670028563A}" srcId="{1549B357-B380-416C-ABF9-F1AC61EE6C42}" destId="{4C946059-891D-459A-B06B-580A05A4A865}" srcOrd="8" destOrd="0" parTransId="{12F621B5-94C1-4D32-9A3A-60D206AEC907}" sibTransId="{45A38442-8F18-4FF3-A9BE-6CACA1779A42}"/>
    <dgm:cxn modelId="{BB118420-B3E6-41AE-A4C6-87C287AA9884}" type="presOf" srcId="{4C946059-891D-459A-B06B-580A05A4A865}" destId="{99A945ED-085A-4F54-AD97-9055ABC9AB26}" srcOrd="0" destOrd="0" presId="urn:microsoft.com/office/officeart/2005/8/layout/radial1"/>
    <dgm:cxn modelId="{2A989FCB-00ED-4123-80D3-FA6A349C5AA6}" type="presOf" srcId="{93BA390A-3037-4BE5-8C7F-4BD70095C427}" destId="{9C7B0959-C56E-42AB-B00A-A304539BD322}" srcOrd="1" destOrd="0" presId="urn:microsoft.com/office/officeart/2005/8/layout/radial1"/>
    <dgm:cxn modelId="{755055F9-FF9F-4EF4-814A-375FC2681882}" type="presOf" srcId="{3A51209A-7DE6-4267-896F-9BAD2627FB82}" destId="{6B77AF7A-ACDC-41FA-A952-540B580D015C}" srcOrd="0" destOrd="0" presId="urn:microsoft.com/office/officeart/2005/8/layout/radial1"/>
    <dgm:cxn modelId="{815CA10E-B1FC-4800-9902-E467B576CA6B}" type="presOf" srcId="{0B1CE6A6-670C-42B1-8E94-859414DC2310}" destId="{A1C50303-73A0-46C6-9EE1-D7C3CF8A24CB}" srcOrd="1" destOrd="0" presId="urn:microsoft.com/office/officeart/2005/8/layout/radial1"/>
    <dgm:cxn modelId="{40CDAF92-5A89-47EF-923C-6C6336A8BAC4}" srcId="{E1611D50-3F1F-46A6-B77F-E619B38847C4}" destId="{1549B357-B380-416C-ABF9-F1AC61EE6C42}" srcOrd="0" destOrd="0" parTransId="{48C5668B-B493-43DE-9423-3AED67B4939B}" sibTransId="{066A3ED2-52BE-4FB4-9D94-502DA0FA3CAF}"/>
    <dgm:cxn modelId="{C6231AA7-98CA-4B00-A10A-3EB7A7EA5BF9}" type="presParOf" srcId="{C3A3294B-B8C9-4142-936D-E930018EC46A}" destId="{1AE3C679-5B2E-43FB-9432-F7394C2A7984}" srcOrd="0" destOrd="0" presId="urn:microsoft.com/office/officeart/2005/8/layout/radial1"/>
    <dgm:cxn modelId="{1A8204DE-2E1E-4997-9DF2-097796AE5A9E}" type="presParOf" srcId="{C3A3294B-B8C9-4142-936D-E930018EC46A}" destId="{BE4D815C-7F92-4E5C-BBA8-66FDD9A28C07}" srcOrd="1" destOrd="0" presId="urn:microsoft.com/office/officeart/2005/8/layout/radial1"/>
    <dgm:cxn modelId="{B6EE955F-22BF-4651-AFEF-B0F667EE07E4}" type="presParOf" srcId="{BE4D815C-7F92-4E5C-BBA8-66FDD9A28C07}" destId="{52495C12-E038-48A7-9DCE-67D322B23437}" srcOrd="0" destOrd="0" presId="urn:microsoft.com/office/officeart/2005/8/layout/radial1"/>
    <dgm:cxn modelId="{E82153EA-55C0-47FA-B7DF-0D87837A720E}" type="presParOf" srcId="{C3A3294B-B8C9-4142-936D-E930018EC46A}" destId="{B9CE114A-466D-40A3-B5B0-675F56A928E5}" srcOrd="2" destOrd="0" presId="urn:microsoft.com/office/officeart/2005/8/layout/radial1"/>
    <dgm:cxn modelId="{3A11003E-4805-48E1-9241-8C767ECEAA25}" type="presParOf" srcId="{C3A3294B-B8C9-4142-936D-E930018EC46A}" destId="{66E99CAE-7F9E-40C3-8546-B6835E262059}" srcOrd="3" destOrd="0" presId="urn:microsoft.com/office/officeart/2005/8/layout/radial1"/>
    <dgm:cxn modelId="{B8581954-1CA8-4AB4-8369-EA81B2D71201}" type="presParOf" srcId="{66E99CAE-7F9E-40C3-8546-B6835E262059}" destId="{9C7B0959-C56E-42AB-B00A-A304539BD322}" srcOrd="0" destOrd="0" presId="urn:microsoft.com/office/officeart/2005/8/layout/radial1"/>
    <dgm:cxn modelId="{3E2A774B-64AC-4BB7-844A-D3245645D488}" type="presParOf" srcId="{C3A3294B-B8C9-4142-936D-E930018EC46A}" destId="{A152C474-00FA-46FB-9307-72C7196859E7}" srcOrd="4" destOrd="0" presId="urn:microsoft.com/office/officeart/2005/8/layout/radial1"/>
    <dgm:cxn modelId="{B0D08CB5-E050-40BE-B2C6-02F5218491E3}" type="presParOf" srcId="{C3A3294B-B8C9-4142-936D-E930018EC46A}" destId="{6B77AF7A-ACDC-41FA-A952-540B580D015C}" srcOrd="5" destOrd="0" presId="urn:microsoft.com/office/officeart/2005/8/layout/radial1"/>
    <dgm:cxn modelId="{9B8EC371-6AFD-4B28-A65B-88CBC8BA578F}" type="presParOf" srcId="{6B77AF7A-ACDC-41FA-A952-540B580D015C}" destId="{DA3591E6-1DD4-420F-9F01-7A96C8D63511}" srcOrd="0" destOrd="0" presId="urn:microsoft.com/office/officeart/2005/8/layout/radial1"/>
    <dgm:cxn modelId="{6792F9A2-58E5-4786-B928-0766BBC43535}" type="presParOf" srcId="{C3A3294B-B8C9-4142-936D-E930018EC46A}" destId="{FA023702-416C-457E-8CDB-B2B49649780F}" srcOrd="6" destOrd="0" presId="urn:microsoft.com/office/officeart/2005/8/layout/radial1"/>
    <dgm:cxn modelId="{3D42626C-0118-4E58-9DBE-9D011ED6125F}" type="presParOf" srcId="{C3A3294B-B8C9-4142-936D-E930018EC46A}" destId="{ED3AEC84-AA3A-45FD-8D7B-719A4DF4DCCE}" srcOrd="7" destOrd="0" presId="urn:microsoft.com/office/officeart/2005/8/layout/radial1"/>
    <dgm:cxn modelId="{E62A862A-A6A0-4F3F-8124-12A9D54CA87F}" type="presParOf" srcId="{ED3AEC84-AA3A-45FD-8D7B-719A4DF4DCCE}" destId="{606A5661-361A-49C2-AE49-64736B1ED2D0}" srcOrd="0" destOrd="0" presId="urn:microsoft.com/office/officeart/2005/8/layout/radial1"/>
    <dgm:cxn modelId="{EA7E6795-D319-4365-A74D-02E4C99B12F0}" type="presParOf" srcId="{C3A3294B-B8C9-4142-936D-E930018EC46A}" destId="{A6F30F38-6283-4452-8CB1-0B6B42698C2A}" srcOrd="8" destOrd="0" presId="urn:microsoft.com/office/officeart/2005/8/layout/radial1"/>
    <dgm:cxn modelId="{DA0EA18E-DE2B-4B6A-979A-C35022468CC1}" type="presParOf" srcId="{C3A3294B-B8C9-4142-936D-E930018EC46A}" destId="{E20420D0-9FBF-400A-829E-2F11D55BE8A6}" srcOrd="9" destOrd="0" presId="urn:microsoft.com/office/officeart/2005/8/layout/radial1"/>
    <dgm:cxn modelId="{737A98FF-AB34-4E25-907D-9C55E9051345}" type="presParOf" srcId="{E20420D0-9FBF-400A-829E-2F11D55BE8A6}" destId="{059BEBF9-F5DB-4C81-8B59-B673E89CD8BF}" srcOrd="0" destOrd="0" presId="urn:microsoft.com/office/officeart/2005/8/layout/radial1"/>
    <dgm:cxn modelId="{CA1CF7CE-388F-4EA9-9375-5EC9CE9E739D}" type="presParOf" srcId="{C3A3294B-B8C9-4142-936D-E930018EC46A}" destId="{AFCCE713-B546-4B80-A4F0-C7BAFF662E5B}" srcOrd="10" destOrd="0" presId="urn:microsoft.com/office/officeart/2005/8/layout/radial1"/>
    <dgm:cxn modelId="{FD86C138-2762-4EBF-81E8-E8013D408368}" type="presParOf" srcId="{C3A3294B-B8C9-4142-936D-E930018EC46A}" destId="{9E4AFA64-E9AF-4F04-BCCA-4572BA6FA238}" srcOrd="11" destOrd="0" presId="urn:microsoft.com/office/officeart/2005/8/layout/radial1"/>
    <dgm:cxn modelId="{87A366C3-8523-46FC-8F4B-772D8319C70C}" type="presParOf" srcId="{9E4AFA64-E9AF-4F04-BCCA-4572BA6FA238}" destId="{A1C50303-73A0-46C6-9EE1-D7C3CF8A24CB}" srcOrd="0" destOrd="0" presId="urn:microsoft.com/office/officeart/2005/8/layout/radial1"/>
    <dgm:cxn modelId="{77615603-063E-4DA5-AEF5-57ADA64ECBBF}" type="presParOf" srcId="{C3A3294B-B8C9-4142-936D-E930018EC46A}" destId="{789BFC89-4637-4404-BABA-4A4174409EDA}" srcOrd="12" destOrd="0" presId="urn:microsoft.com/office/officeart/2005/8/layout/radial1"/>
    <dgm:cxn modelId="{88210D31-2BC5-4C2D-86E1-C9C27D4D4197}" type="presParOf" srcId="{C3A3294B-B8C9-4142-936D-E930018EC46A}" destId="{0B991D79-01DE-42BB-A4C5-5C799FB2336D}" srcOrd="13" destOrd="0" presId="urn:microsoft.com/office/officeart/2005/8/layout/radial1"/>
    <dgm:cxn modelId="{65B46BE6-0F1C-4C05-8A60-B54D9058B6D5}" type="presParOf" srcId="{0B991D79-01DE-42BB-A4C5-5C799FB2336D}" destId="{B40734C5-DE3A-4452-8BFA-25A15A1C4225}" srcOrd="0" destOrd="0" presId="urn:microsoft.com/office/officeart/2005/8/layout/radial1"/>
    <dgm:cxn modelId="{B0F2129E-DB71-49CD-8B23-98AD5FD4FC76}" type="presParOf" srcId="{C3A3294B-B8C9-4142-936D-E930018EC46A}" destId="{73E3DFF8-4E02-468F-98E9-123187EBE73E}" srcOrd="14" destOrd="0" presId="urn:microsoft.com/office/officeart/2005/8/layout/radial1"/>
    <dgm:cxn modelId="{4C7A6E62-B043-47DA-A22C-D850A56E551C}" type="presParOf" srcId="{C3A3294B-B8C9-4142-936D-E930018EC46A}" destId="{C8EF9ACD-E91D-4140-9E4F-0C42100C56B7}" srcOrd="15" destOrd="0" presId="urn:microsoft.com/office/officeart/2005/8/layout/radial1"/>
    <dgm:cxn modelId="{B02069D6-4927-41BF-855C-45428BFCAF0E}" type="presParOf" srcId="{C8EF9ACD-E91D-4140-9E4F-0C42100C56B7}" destId="{78068431-F47F-4565-A6D0-A952981113B8}" srcOrd="0" destOrd="0" presId="urn:microsoft.com/office/officeart/2005/8/layout/radial1"/>
    <dgm:cxn modelId="{DCE40901-EDA6-448A-84AD-F0848FE0333C}" type="presParOf" srcId="{C3A3294B-B8C9-4142-936D-E930018EC46A}" destId="{486C7CCF-5D1A-4674-9691-1445939E5042}" srcOrd="16" destOrd="0" presId="urn:microsoft.com/office/officeart/2005/8/layout/radial1"/>
    <dgm:cxn modelId="{E5017438-C1A6-441E-968F-10EAEC586AF3}" type="presParOf" srcId="{C3A3294B-B8C9-4142-936D-E930018EC46A}" destId="{CF63707A-7714-49AF-813C-4C689B1BBE3A}" srcOrd="17" destOrd="0" presId="urn:microsoft.com/office/officeart/2005/8/layout/radial1"/>
    <dgm:cxn modelId="{92F333B1-2A43-48B8-A2C9-B56D42849A7D}" type="presParOf" srcId="{CF63707A-7714-49AF-813C-4C689B1BBE3A}" destId="{9CD7701F-9DD6-42F8-8CD0-53EA57835D72}" srcOrd="0" destOrd="0" presId="urn:microsoft.com/office/officeart/2005/8/layout/radial1"/>
    <dgm:cxn modelId="{739589AC-8AA9-4276-ADB5-9358EA6EF8A5}" type="presParOf" srcId="{C3A3294B-B8C9-4142-936D-E930018EC46A}" destId="{99A945ED-085A-4F54-AD97-9055ABC9AB26}" srcOrd="18" destOrd="0" presId="urn:microsoft.com/office/officeart/2005/8/layout/radial1"/>
    <dgm:cxn modelId="{D012957C-A039-4886-9D00-AF8AC4C11178}" type="presParOf" srcId="{C3A3294B-B8C9-4142-936D-E930018EC46A}" destId="{D0A40A36-05B5-4FDF-8527-1F4ECC950B99}" srcOrd="19" destOrd="0" presId="urn:microsoft.com/office/officeart/2005/8/layout/radial1"/>
    <dgm:cxn modelId="{28B92073-9FF9-4CEF-8082-1609A65E1942}" type="presParOf" srcId="{D0A40A36-05B5-4FDF-8527-1F4ECC950B99}" destId="{FAB64ED0-AB87-467F-91D2-019E5B6CC59C}" srcOrd="0" destOrd="0" presId="urn:microsoft.com/office/officeart/2005/8/layout/radial1"/>
    <dgm:cxn modelId="{81EA7DC6-3C3A-49BB-AAFB-B394A0876D8E}" type="presParOf" srcId="{C3A3294B-B8C9-4142-936D-E930018EC46A}" destId="{66717ACF-AB16-47A6-B798-835A7B5D41DA}" srcOrd="20" destOrd="0" presId="urn:microsoft.com/office/officeart/2005/8/layout/radial1"/>
  </dgm:cxnLst>
  <dgm:bg>
    <a:solidFill>
      <a:schemeClr val="accent2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1611D50-3F1F-46A6-B77F-E619B38847C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1549B357-B380-416C-ABF9-F1AC61EE6C42}">
      <dgm:prSet phldrT="[טקסט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pPr rtl="1"/>
          <a:r>
            <a:rPr lang="ar-JO" sz="3200" b="1" dirty="0" smtClean="0">
              <a:solidFill>
                <a:srgbClr val="FFFF00"/>
              </a:solidFill>
            </a:rPr>
            <a:t>الْكلمات التي تبدأ بالْحروف الشَّمْسِيَّة</a:t>
          </a:r>
          <a:endParaRPr lang="he-IL" sz="3200" b="1" dirty="0">
            <a:solidFill>
              <a:srgbClr val="FFFF00"/>
            </a:solidFill>
          </a:endParaRPr>
        </a:p>
      </dgm:t>
    </dgm:pt>
    <dgm:pt modelId="{48C5668B-B493-43DE-9423-3AED67B4939B}" type="parTrans" cxnId="{40CDAF92-5A89-47EF-923C-6C6336A8BAC4}">
      <dgm:prSet/>
      <dgm:spPr/>
      <dgm:t>
        <a:bodyPr/>
        <a:lstStyle/>
        <a:p>
          <a:pPr rtl="1"/>
          <a:endParaRPr lang="he-IL"/>
        </a:p>
      </dgm:t>
    </dgm:pt>
    <dgm:pt modelId="{066A3ED2-52BE-4FB4-9D94-502DA0FA3CAF}" type="sibTrans" cxnId="{40CDAF92-5A89-47EF-923C-6C6336A8BAC4}">
      <dgm:prSet/>
      <dgm:spPr/>
      <dgm:t>
        <a:bodyPr/>
        <a:lstStyle/>
        <a:p>
          <a:pPr rtl="1"/>
          <a:endParaRPr lang="he-IL"/>
        </a:p>
      </dgm:t>
    </dgm:pt>
    <dgm:pt modelId="{7AE0B3A2-CB02-4B83-A15D-AE38BA8988FD}">
      <dgm:prSet phldrT="[טקסט]" phldr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he-IL" dirty="0"/>
        </a:p>
      </dgm:t>
    </dgm:pt>
    <dgm:pt modelId="{D27261C2-E4EC-43AA-9A76-255D6CFB135E}" type="parTrans" cxnId="{CEC805D7-3E29-4893-86B8-747C8383EC58}">
      <dgm:prSet/>
      <dgm:spPr/>
      <dgm:t>
        <a:bodyPr/>
        <a:lstStyle/>
        <a:p>
          <a:pPr rtl="1"/>
          <a:endParaRPr lang="he-IL"/>
        </a:p>
      </dgm:t>
    </dgm:pt>
    <dgm:pt modelId="{73B08F03-8A0F-4B95-92B5-11D9E5F2A143}" type="sibTrans" cxnId="{CEC805D7-3E29-4893-86B8-747C8383EC58}">
      <dgm:prSet/>
      <dgm:spPr/>
      <dgm:t>
        <a:bodyPr/>
        <a:lstStyle/>
        <a:p>
          <a:pPr rtl="1"/>
          <a:endParaRPr lang="he-IL"/>
        </a:p>
      </dgm:t>
    </dgm:pt>
    <dgm:pt modelId="{F7CF439A-6BA3-4032-AEE8-BDEB7E532A6E}">
      <dgm:prSet phldrT="[טקסט]" phldr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he-IL"/>
        </a:p>
      </dgm:t>
    </dgm:pt>
    <dgm:pt modelId="{6C2F2720-C348-4159-B499-F584DA248F82}" type="parTrans" cxnId="{A26B3D34-FC48-4A2B-BA4A-05831A15CF8C}">
      <dgm:prSet/>
      <dgm:spPr/>
      <dgm:t>
        <a:bodyPr/>
        <a:lstStyle/>
        <a:p>
          <a:pPr rtl="1"/>
          <a:endParaRPr lang="he-IL"/>
        </a:p>
      </dgm:t>
    </dgm:pt>
    <dgm:pt modelId="{1E91DE29-3EEC-4C10-854D-376BD26CB873}" type="sibTrans" cxnId="{A26B3D34-FC48-4A2B-BA4A-05831A15CF8C}">
      <dgm:prSet/>
      <dgm:spPr/>
      <dgm:t>
        <a:bodyPr/>
        <a:lstStyle/>
        <a:p>
          <a:pPr rtl="1"/>
          <a:endParaRPr lang="he-IL"/>
        </a:p>
      </dgm:t>
    </dgm:pt>
    <dgm:pt modelId="{52642716-63B1-4443-BDA8-C8F90733BE80}">
      <dgm:prSet phldrT="[טקסט]" phldr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he-IL"/>
        </a:p>
      </dgm:t>
    </dgm:pt>
    <dgm:pt modelId="{0B1CE6A6-670C-42B1-8E94-859414DC2310}" type="parTrans" cxnId="{22C0633D-6B45-4075-AB0B-BAD64288BC30}">
      <dgm:prSet/>
      <dgm:spPr/>
      <dgm:t>
        <a:bodyPr/>
        <a:lstStyle/>
        <a:p>
          <a:pPr rtl="1"/>
          <a:endParaRPr lang="he-IL"/>
        </a:p>
      </dgm:t>
    </dgm:pt>
    <dgm:pt modelId="{7BB1686F-48D9-4E20-A7E2-E27B487F1DD0}" type="sibTrans" cxnId="{22C0633D-6B45-4075-AB0B-BAD64288BC30}">
      <dgm:prSet/>
      <dgm:spPr/>
      <dgm:t>
        <a:bodyPr/>
        <a:lstStyle/>
        <a:p>
          <a:pPr rtl="1"/>
          <a:endParaRPr lang="he-IL"/>
        </a:p>
      </dgm:t>
    </dgm:pt>
    <dgm:pt modelId="{FCFBAA29-EE83-4227-AB26-ACADA9D10384}">
      <dgm:prSet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he-IL"/>
        </a:p>
      </dgm:t>
    </dgm:pt>
    <dgm:pt modelId="{06DF837B-EA9A-47D9-B641-42D7E5A8C2DF}" type="parTrans" cxnId="{73CE44E1-EA1A-497C-88E9-A491AE481D6B}">
      <dgm:prSet/>
      <dgm:spPr/>
      <dgm:t>
        <a:bodyPr/>
        <a:lstStyle/>
        <a:p>
          <a:pPr rtl="1"/>
          <a:endParaRPr lang="he-IL"/>
        </a:p>
      </dgm:t>
    </dgm:pt>
    <dgm:pt modelId="{45AA386E-46E8-4B25-B688-E7F818C508C5}" type="sibTrans" cxnId="{73CE44E1-EA1A-497C-88E9-A491AE481D6B}">
      <dgm:prSet/>
      <dgm:spPr/>
      <dgm:t>
        <a:bodyPr/>
        <a:lstStyle/>
        <a:p>
          <a:pPr rtl="1"/>
          <a:endParaRPr lang="he-IL"/>
        </a:p>
      </dgm:t>
    </dgm:pt>
    <dgm:pt modelId="{C9BDB285-DDCC-44EB-A16C-01D928A540D7}">
      <dgm:prSet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he-IL"/>
        </a:p>
      </dgm:t>
    </dgm:pt>
    <dgm:pt modelId="{3A51209A-7DE6-4267-896F-9BAD2627FB82}" type="parTrans" cxnId="{8C974810-1DAB-4FA1-B1E2-A8374D00ACD8}">
      <dgm:prSet/>
      <dgm:spPr/>
      <dgm:t>
        <a:bodyPr/>
        <a:lstStyle/>
        <a:p>
          <a:pPr rtl="1"/>
          <a:endParaRPr lang="he-IL"/>
        </a:p>
      </dgm:t>
    </dgm:pt>
    <dgm:pt modelId="{31E00CF3-95E4-43F9-9F0E-0DE987901F69}" type="sibTrans" cxnId="{8C974810-1DAB-4FA1-B1E2-A8374D00ACD8}">
      <dgm:prSet/>
      <dgm:spPr/>
      <dgm:t>
        <a:bodyPr/>
        <a:lstStyle/>
        <a:p>
          <a:pPr rtl="1"/>
          <a:endParaRPr lang="he-IL"/>
        </a:p>
      </dgm:t>
    </dgm:pt>
    <dgm:pt modelId="{4F621DD5-33AD-4850-AD47-10A44A98A3B2}">
      <dgm:prSet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he-IL" dirty="0"/>
        </a:p>
      </dgm:t>
    </dgm:pt>
    <dgm:pt modelId="{A8D937ED-E7C1-4B5E-B33C-5C52BE77806A}" type="parTrans" cxnId="{40FCE2D1-3E18-41D8-B26B-9E755C88EAFB}">
      <dgm:prSet/>
      <dgm:spPr/>
      <dgm:t>
        <a:bodyPr/>
        <a:lstStyle/>
        <a:p>
          <a:pPr rtl="1"/>
          <a:endParaRPr lang="he-IL"/>
        </a:p>
      </dgm:t>
    </dgm:pt>
    <dgm:pt modelId="{468725D1-A57A-4882-8B46-0F5E24CAF2EA}" type="sibTrans" cxnId="{40FCE2D1-3E18-41D8-B26B-9E755C88EAFB}">
      <dgm:prSet/>
      <dgm:spPr/>
      <dgm:t>
        <a:bodyPr/>
        <a:lstStyle/>
        <a:p>
          <a:pPr rtl="1"/>
          <a:endParaRPr lang="he-IL"/>
        </a:p>
      </dgm:t>
    </dgm:pt>
    <dgm:pt modelId="{4C946059-891D-459A-B06B-580A05A4A865}">
      <dgm:prSet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he-IL"/>
        </a:p>
      </dgm:t>
    </dgm:pt>
    <dgm:pt modelId="{12F621B5-94C1-4D32-9A3A-60D206AEC907}" type="parTrans" cxnId="{0997DDA2-6C44-43A3-AC02-2B670028563A}">
      <dgm:prSet/>
      <dgm:spPr/>
      <dgm:t>
        <a:bodyPr/>
        <a:lstStyle/>
        <a:p>
          <a:pPr rtl="1"/>
          <a:endParaRPr lang="he-IL"/>
        </a:p>
      </dgm:t>
    </dgm:pt>
    <dgm:pt modelId="{45A38442-8F18-4FF3-A9BE-6CACA1779A42}" type="sibTrans" cxnId="{0997DDA2-6C44-43A3-AC02-2B670028563A}">
      <dgm:prSet/>
      <dgm:spPr/>
      <dgm:t>
        <a:bodyPr/>
        <a:lstStyle/>
        <a:p>
          <a:pPr rtl="1"/>
          <a:endParaRPr lang="he-IL"/>
        </a:p>
      </dgm:t>
    </dgm:pt>
    <dgm:pt modelId="{D554A765-4BF5-49A7-B48D-FE38154D41F7}">
      <dgm:prSet phldrT="[טקסט]" phldr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he-IL"/>
        </a:p>
      </dgm:t>
    </dgm:pt>
    <dgm:pt modelId="{A7CB4741-B4DD-495F-B3F0-04F0D120F890}" type="sibTrans" cxnId="{91C34340-FAB2-4389-BDB7-B2E23FD5AA19}">
      <dgm:prSet/>
      <dgm:spPr/>
      <dgm:t>
        <a:bodyPr/>
        <a:lstStyle/>
        <a:p>
          <a:pPr rtl="1"/>
          <a:endParaRPr lang="he-IL"/>
        </a:p>
      </dgm:t>
    </dgm:pt>
    <dgm:pt modelId="{8B5B78E6-4CB8-4EDA-A0D2-D3D773993EAE}" type="parTrans" cxnId="{91C34340-FAB2-4389-BDB7-B2E23FD5AA19}">
      <dgm:prSet/>
      <dgm:spPr/>
      <dgm:t>
        <a:bodyPr/>
        <a:lstStyle/>
        <a:p>
          <a:pPr rtl="1"/>
          <a:endParaRPr lang="he-IL"/>
        </a:p>
      </dgm:t>
    </dgm:pt>
    <dgm:pt modelId="{E2FC8698-750B-401E-8A9D-2AE940A33479}">
      <dgm:prSet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he-IL"/>
        </a:p>
      </dgm:t>
    </dgm:pt>
    <dgm:pt modelId="{099F0F98-1F36-43B8-92C5-7EDC706DCCE2}" type="sibTrans" cxnId="{D72D29D9-C664-4041-AD89-0F71F227BBFA}">
      <dgm:prSet/>
      <dgm:spPr/>
      <dgm:t>
        <a:bodyPr/>
        <a:lstStyle/>
        <a:p>
          <a:pPr rtl="1"/>
          <a:endParaRPr lang="he-IL"/>
        </a:p>
      </dgm:t>
    </dgm:pt>
    <dgm:pt modelId="{584E0B81-D83B-44F8-88B5-306E13EFADB8}" type="parTrans" cxnId="{D72D29D9-C664-4041-AD89-0F71F227BBFA}">
      <dgm:prSet/>
      <dgm:spPr/>
      <dgm:t>
        <a:bodyPr/>
        <a:lstStyle/>
        <a:p>
          <a:pPr rtl="1"/>
          <a:endParaRPr lang="he-IL"/>
        </a:p>
      </dgm:t>
    </dgm:pt>
    <dgm:pt modelId="{7875451B-6EF6-4F72-A925-E9D3DF5739AE}">
      <dgm:prSet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he-IL" dirty="0"/>
        </a:p>
      </dgm:t>
    </dgm:pt>
    <dgm:pt modelId="{C292139B-A2AE-4E7D-9B7C-3425A0657AB0}" type="parTrans" cxnId="{801F79D6-C95A-40B8-9FF5-09EB13E84C74}">
      <dgm:prSet/>
      <dgm:spPr/>
      <dgm:t>
        <a:bodyPr/>
        <a:lstStyle/>
        <a:p>
          <a:endParaRPr lang="en-US"/>
        </a:p>
      </dgm:t>
    </dgm:pt>
    <dgm:pt modelId="{564C981C-AFD3-4595-8B3B-142C25D2F72D}" type="sibTrans" cxnId="{801F79D6-C95A-40B8-9FF5-09EB13E84C74}">
      <dgm:prSet/>
      <dgm:spPr/>
      <dgm:t>
        <a:bodyPr/>
        <a:lstStyle/>
        <a:p>
          <a:endParaRPr lang="en-US"/>
        </a:p>
      </dgm:t>
    </dgm:pt>
    <dgm:pt modelId="{C3A3294B-B8C9-4142-936D-E930018EC46A}" type="pres">
      <dgm:prSet presAssocID="{E1611D50-3F1F-46A6-B77F-E619B38847C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1AE3C679-5B2E-43FB-9432-F7394C2A7984}" type="pres">
      <dgm:prSet presAssocID="{1549B357-B380-416C-ABF9-F1AC61EE6C42}" presName="centerShape" presStyleLbl="node0" presStyleIdx="0" presStyleCnt="1" custScaleX="209782" custScaleY="133545" custLinFactNeighborX="-1782" custLinFactNeighborY="-1628"/>
      <dgm:spPr/>
      <dgm:t>
        <a:bodyPr/>
        <a:lstStyle/>
        <a:p>
          <a:pPr rtl="1"/>
          <a:endParaRPr lang="he-IL"/>
        </a:p>
      </dgm:t>
    </dgm:pt>
    <dgm:pt modelId="{BE4D815C-7F92-4E5C-BBA8-66FDD9A28C07}" type="pres">
      <dgm:prSet presAssocID="{D27261C2-E4EC-43AA-9A76-255D6CFB135E}" presName="Name9" presStyleLbl="parChTrans1D2" presStyleIdx="0" presStyleCnt="10"/>
      <dgm:spPr/>
      <dgm:t>
        <a:bodyPr/>
        <a:lstStyle/>
        <a:p>
          <a:pPr rtl="1"/>
          <a:endParaRPr lang="he-IL"/>
        </a:p>
      </dgm:t>
    </dgm:pt>
    <dgm:pt modelId="{52495C12-E038-48A7-9DCE-67D322B23437}" type="pres">
      <dgm:prSet presAssocID="{D27261C2-E4EC-43AA-9A76-255D6CFB135E}" presName="connTx" presStyleLbl="parChTrans1D2" presStyleIdx="0" presStyleCnt="10"/>
      <dgm:spPr/>
      <dgm:t>
        <a:bodyPr/>
        <a:lstStyle/>
        <a:p>
          <a:pPr rtl="1"/>
          <a:endParaRPr lang="he-IL"/>
        </a:p>
      </dgm:t>
    </dgm:pt>
    <dgm:pt modelId="{B9CE114A-466D-40A3-B5B0-675F56A928E5}" type="pres">
      <dgm:prSet presAssocID="{7AE0B3A2-CB02-4B83-A15D-AE38BA8988FD}" presName="node" presStyleLbl="node1" presStyleIdx="0" presStyleCnt="10" custRadScaleRad="100468" custRadScaleInc="-19111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6B77AF7A-ACDC-41FA-A952-540B580D015C}" type="pres">
      <dgm:prSet presAssocID="{3A51209A-7DE6-4267-896F-9BAD2627FB82}" presName="Name9" presStyleLbl="parChTrans1D2" presStyleIdx="1" presStyleCnt="10"/>
      <dgm:spPr/>
      <dgm:t>
        <a:bodyPr/>
        <a:lstStyle/>
        <a:p>
          <a:pPr rtl="1"/>
          <a:endParaRPr lang="he-IL"/>
        </a:p>
      </dgm:t>
    </dgm:pt>
    <dgm:pt modelId="{DA3591E6-1DD4-420F-9F01-7A96C8D63511}" type="pres">
      <dgm:prSet presAssocID="{3A51209A-7DE6-4267-896F-9BAD2627FB82}" presName="connTx" presStyleLbl="parChTrans1D2" presStyleIdx="1" presStyleCnt="10"/>
      <dgm:spPr/>
      <dgm:t>
        <a:bodyPr/>
        <a:lstStyle/>
        <a:p>
          <a:pPr rtl="1"/>
          <a:endParaRPr lang="he-IL"/>
        </a:p>
      </dgm:t>
    </dgm:pt>
    <dgm:pt modelId="{FA023702-416C-457E-8CDB-B2B49649780F}" type="pres">
      <dgm:prSet presAssocID="{C9BDB285-DDCC-44EB-A16C-01D928A540D7}" presName="node" presStyleLbl="node1" presStyleIdx="1" presStyleCnt="10" custRadScaleRad="137956" custRadScaleInc="51816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ED3AEC84-AA3A-45FD-8D7B-719A4DF4DCCE}" type="pres">
      <dgm:prSet presAssocID="{06DF837B-EA9A-47D9-B641-42D7E5A8C2DF}" presName="Name9" presStyleLbl="parChTrans1D2" presStyleIdx="2" presStyleCnt="10"/>
      <dgm:spPr/>
      <dgm:t>
        <a:bodyPr/>
        <a:lstStyle/>
        <a:p>
          <a:pPr rtl="1"/>
          <a:endParaRPr lang="he-IL"/>
        </a:p>
      </dgm:t>
    </dgm:pt>
    <dgm:pt modelId="{606A5661-361A-49C2-AE49-64736B1ED2D0}" type="pres">
      <dgm:prSet presAssocID="{06DF837B-EA9A-47D9-B641-42D7E5A8C2DF}" presName="connTx" presStyleLbl="parChTrans1D2" presStyleIdx="2" presStyleCnt="10"/>
      <dgm:spPr/>
      <dgm:t>
        <a:bodyPr/>
        <a:lstStyle/>
        <a:p>
          <a:pPr rtl="1"/>
          <a:endParaRPr lang="he-IL"/>
        </a:p>
      </dgm:t>
    </dgm:pt>
    <dgm:pt modelId="{A6F30F38-6283-4452-8CB1-0B6B42698C2A}" type="pres">
      <dgm:prSet presAssocID="{FCFBAA29-EE83-4227-AB26-ACADA9D10384}" presName="node" presStyleLbl="node1" presStyleIdx="2" presStyleCnt="10" custRadScaleRad="149586" custRadScaleInc="42826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E20420D0-9FBF-400A-829E-2F11D55BE8A6}" type="pres">
      <dgm:prSet presAssocID="{6C2F2720-C348-4159-B499-F584DA248F82}" presName="Name9" presStyleLbl="parChTrans1D2" presStyleIdx="3" presStyleCnt="10"/>
      <dgm:spPr/>
      <dgm:t>
        <a:bodyPr/>
        <a:lstStyle/>
        <a:p>
          <a:pPr rtl="1"/>
          <a:endParaRPr lang="he-IL"/>
        </a:p>
      </dgm:t>
    </dgm:pt>
    <dgm:pt modelId="{059BEBF9-F5DB-4C81-8B59-B673E89CD8BF}" type="pres">
      <dgm:prSet presAssocID="{6C2F2720-C348-4159-B499-F584DA248F82}" presName="connTx" presStyleLbl="parChTrans1D2" presStyleIdx="3" presStyleCnt="10"/>
      <dgm:spPr/>
      <dgm:t>
        <a:bodyPr/>
        <a:lstStyle/>
        <a:p>
          <a:pPr rtl="1"/>
          <a:endParaRPr lang="he-IL"/>
        </a:p>
      </dgm:t>
    </dgm:pt>
    <dgm:pt modelId="{AFCCE713-B546-4B80-A4F0-C7BAFF662E5B}" type="pres">
      <dgm:prSet presAssocID="{F7CF439A-6BA3-4032-AEE8-BDEB7E532A6E}" presName="node" presStyleLbl="node1" presStyleIdx="3" presStyleCnt="10" custRadScaleRad="118803" custRadScaleInc="-18191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9E4AFA64-E9AF-4F04-BCCA-4572BA6FA238}" type="pres">
      <dgm:prSet presAssocID="{0B1CE6A6-670C-42B1-8E94-859414DC2310}" presName="Name9" presStyleLbl="parChTrans1D2" presStyleIdx="4" presStyleCnt="10"/>
      <dgm:spPr/>
      <dgm:t>
        <a:bodyPr/>
        <a:lstStyle/>
        <a:p>
          <a:pPr rtl="1"/>
          <a:endParaRPr lang="he-IL"/>
        </a:p>
      </dgm:t>
    </dgm:pt>
    <dgm:pt modelId="{A1C50303-73A0-46C6-9EE1-D7C3CF8A24CB}" type="pres">
      <dgm:prSet presAssocID="{0B1CE6A6-670C-42B1-8E94-859414DC2310}" presName="connTx" presStyleLbl="parChTrans1D2" presStyleIdx="4" presStyleCnt="10"/>
      <dgm:spPr/>
      <dgm:t>
        <a:bodyPr/>
        <a:lstStyle/>
        <a:p>
          <a:pPr rtl="1"/>
          <a:endParaRPr lang="he-IL"/>
        </a:p>
      </dgm:t>
    </dgm:pt>
    <dgm:pt modelId="{789BFC89-4637-4404-BABA-4A4174409EDA}" type="pres">
      <dgm:prSet presAssocID="{52642716-63B1-4443-BDA8-C8F90733BE80}" presName="node" presStyleLbl="node1" presStyleIdx="4" presStyleCnt="10" custRadScaleRad="100309" custRadScaleInc="-6649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0B991D79-01DE-42BB-A4C5-5C799FB2336D}" type="pres">
      <dgm:prSet presAssocID="{8B5B78E6-4CB8-4EDA-A0D2-D3D773993EAE}" presName="Name9" presStyleLbl="parChTrans1D2" presStyleIdx="5" presStyleCnt="10"/>
      <dgm:spPr/>
      <dgm:t>
        <a:bodyPr/>
        <a:lstStyle/>
        <a:p>
          <a:pPr rtl="1"/>
          <a:endParaRPr lang="he-IL"/>
        </a:p>
      </dgm:t>
    </dgm:pt>
    <dgm:pt modelId="{B40734C5-DE3A-4452-8BFA-25A15A1C4225}" type="pres">
      <dgm:prSet presAssocID="{8B5B78E6-4CB8-4EDA-A0D2-D3D773993EAE}" presName="connTx" presStyleLbl="parChTrans1D2" presStyleIdx="5" presStyleCnt="10"/>
      <dgm:spPr/>
      <dgm:t>
        <a:bodyPr/>
        <a:lstStyle/>
        <a:p>
          <a:pPr rtl="1"/>
          <a:endParaRPr lang="he-IL"/>
        </a:p>
      </dgm:t>
    </dgm:pt>
    <dgm:pt modelId="{73E3DFF8-4E02-468F-98E9-123187EBE73E}" type="pres">
      <dgm:prSet presAssocID="{D554A765-4BF5-49A7-B48D-FE38154D41F7}" presName="node" presStyleLbl="node1" presStyleIdx="5" presStyleCnt="10" custRadScaleRad="119094" custRadScaleInc="19665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C8EF9ACD-E91D-4140-9E4F-0C42100C56B7}" type="pres">
      <dgm:prSet presAssocID="{584E0B81-D83B-44F8-88B5-306E13EFADB8}" presName="Name9" presStyleLbl="parChTrans1D2" presStyleIdx="6" presStyleCnt="10"/>
      <dgm:spPr/>
      <dgm:t>
        <a:bodyPr/>
        <a:lstStyle/>
        <a:p>
          <a:pPr rtl="1"/>
          <a:endParaRPr lang="he-IL"/>
        </a:p>
      </dgm:t>
    </dgm:pt>
    <dgm:pt modelId="{78068431-F47F-4565-A6D0-A952981113B8}" type="pres">
      <dgm:prSet presAssocID="{584E0B81-D83B-44F8-88B5-306E13EFADB8}" presName="connTx" presStyleLbl="parChTrans1D2" presStyleIdx="6" presStyleCnt="10"/>
      <dgm:spPr/>
      <dgm:t>
        <a:bodyPr/>
        <a:lstStyle/>
        <a:p>
          <a:pPr rtl="1"/>
          <a:endParaRPr lang="he-IL"/>
        </a:p>
      </dgm:t>
    </dgm:pt>
    <dgm:pt modelId="{486C7CCF-5D1A-4674-9691-1445939E5042}" type="pres">
      <dgm:prSet presAssocID="{E2FC8698-750B-401E-8A9D-2AE940A33479}" presName="node" presStyleLbl="node1" presStyleIdx="6" presStyleCnt="10" custRadScaleRad="145207" custRadScaleInc="-16905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CF63707A-7714-49AF-813C-4C689B1BBE3A}" type="pres">
      <dgm:prSet presAssocID="{12F621B5-94C1-4D32-9A3A-60D206AEC907}" presName="Name9" presStyleLbl="parChTrans1D2" presStyleIdx="7" presStyleCnt="10"/>
      <dgm:spPr/>
      <dgm:t>
        <a:bodyPr/>
        <a:lstStyle/>
        <a:p>
          <a:pPr rtl="1"/>
          <a:endParaRPr lang="he-IL"/>
        </a:p>
      </dgm:t>
    </dgm:pt>
    <dgm:pt modelId="{9CD7701F-9DD6-42F8-8CD0-53EA57835D72}" type="pres">
      <dgm:prSet presAssocID="{12F621B5-94C1-4D32-9A3A-60D206AEC907}" presName="connTx" presStyleLbl="parChTrans1D2" presStyleIdx="7" presStyleCnt="10"/>
      <dgm:spPr/>
      <dgm:t>
        <a:bodyPr/>
        <a:lstStyle/>
        <a:p>
          <a:pPr rtl="1"/>
          <a:endParaRPr lang="he-IL"/>
        </a:p>
      </dgm:t>
    </dgm:pt>
    <dgm:pt modelId="{99A945ED-085A-4F54-AD97-9055ABC9AB26}" type="pres">
      <dgm:prSet presAssocID="{4C946059-891D-459A-B06B-580A05A4A865}" presName="node" presStyleLbl="node1" presStyleIdx="7" presStyleCnt="10" custRadScaleRad="139631" custRadScaleInc="-22600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637BDC48-F2A7-4825-87CA-0B64464FB458}" type="pres">
      <dgm:prSet presAssocID="{C292139B-A2AE-4E7D-9B7C-3425A0657AB0}" presName="Name9" presStyleLbl="parChTrans1D2" presStyleIdx="8" presStyleCnt="10"/>
      <dgm:spPr/>
      <dgm:t>
        <a:bodyPr/>
        <a:lstStyle/>
        <a:p>
          <a:endParaRPr lang="en-US"/>
        </a:p>
      </dgm:t>
    </dgm:pt>
    <dgm:pt modelId="{70B73524-4E1B-4258-9B5A-0B41D9A5402F}" type="pres">
      <dgm:prSet presAssocID="{C292139B-A2AE-4E7D-9B7C-3425A0657AB0}" presName="connTx" presStyleLbl="parChTrans1D2" presStyleIdx="8" presStyleCnt="10"/>
      <dgm:spPr/>
      <dgm:t>
        <a:bodyPr/>
        <a:lstStyle/>
        <a:p>
          <a:endParaRPr lang="en-US"/>
        </a:p>
      </dgm:t>
    </dgm:pt>
    <dgm:pt modelId="{524D6AD5-2638-4C03-8F1A-D8ADC2915096}" type="pres">
      <dgm:prSet presAssocID="{7875451B-6EF6-4F72-A925-E9D3DF5739AE}" presName="node" presStyleLbl="node1" presStyleIdx="8" presStyleCnt="10" custRadScaleRad="134618" custRadScaleInc="-60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A40A36-05B5-4FDF-8527-1F4ECC950B99}" type="pres">
      <dgm:prSet presAssocID="{A8D937ED-E7C1-4B5E-B33C-5C52BE77806A}" presName="Name9" presStyleLbl="parChTrans1D2" presStyleIdx="9" presStyleCnt="10"/>
      <dgm:spPr/>
      <dgm:t>
        <a:bodyPr/>
        <a:lstStyle/>
        <a:p>
          <a:pPr rtl="1"/>
          <a:endParaRPr lang="he-IL"/>
        </a:p>
      </dgm:t>
    </dgm:pt>
    <dgm:pt modelId="{FAB64ED0-AB87-467F-91D2-019E5B6CC59C}" type="pres">
      <dgm:prSet presAssocID="{A8D937ED-E7C1-4B5E-B33C-5C52BE77806A}" presName="connTx" presStyleLbl="parChTrans1D2" presStyleIdx="9" presStyleCnt="10"/>
      <dgm:spPr/>
      <dgm:t>
        <a:bodyPr/>
        <a:lstStyle/>
        <a:p>
          <a:pPr rtl="1"/>
          <a:endParaRPr lang="he-IL"/>
        </a:p>
      </dgm:t>
    </dgm:pt>
    <dgm:pt modelId="{66717ACF-AB16-47A6-B798-835A7B5D41DA}" type="pres">
      <dgm:prSet presAssocID="{4F621DD5-33AD-4850-AD47-10A44A98A3B2}" presName="node" presStyleLbl="node1" presStyleIdx="9" presStyleCnt="10" custRadScaleRad="148269" custRadScaleInc="-71351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40CDAF92-5A89-47EF-923C-6C6336A8BAC4}" srcId="{E1611D50-3F1F-46A6-B77F-E619B38847C4}" destId="{1549B357-B380-416C-ABF9-F1AC61EE6C42}" srcOrd="0" destOrd="0" parTransId="{48C5668B-B493-43DE-9423-3AED67B4939B}" sibTransId="{066A3ED2-52BE-4FB4-9D94-502DA0FA3CAF}"/>
    <dgm:cxn modelId="{A26B3D34-FC48-4A2B-BA4A-05831A15CF8C}" srcId="{1549B357-B380-416C-ABF9-F1AC61EE6C42}" destId="{F7CF439A-6BA3-4032-AEE8-BDEB7E532A6E}" srcOrd="3" destOrd="0" parTransId="{6C2F2720-C348-4159-B499-F584DA248F82}" sibTransId="{1E91DE29-3EEC-4C10-854D-376BD26CB873}"/>
    <dgm:cxn modelId="{010A1F42-5BED-4537-AE7A-1F9C34D6997C}" type="presOf" srcId="{7AE0B3A2-CB02-4B83-A15D-AE38BA8988FD}" destId="{B9CE114A-466D-40A3-B5B0-675F56A928E5}" srcOrd="0" destOrd="0" presId="urn:microsoft.com/office/officeart/2005/8/layout/radial1"/>
    <dgm:cxn modelId="{71B73204-3FEF-42EF-B768-C02492D7333D}" type="presOf" srcId="{F7CF439A-6BA3-4032-AEE8-BDEB7E532A6E}" destId="{AFCCE713-B546-4B80-A4F0-C7BAFF662E5B}" srcOrd="0" destOrd="0" presId="urn:microsoft.com/office/officeart/2005/8/layout/radial1"/>
    <dgm:cxn modelId="{1F51B20C-E691-4A16-A8DB-D9763539FA34}" type="presOf" srcId="{8B5B78E6-4CB8-4EDA-A0D2-D3D773993EAE}" destId="{B40734C5-DE3A-4452-8BFA-25A15A1C4225}" srcOrd="1" destOrd="0" presId="urn:microsoft.com/office/officeart/2005/8/layout/radial1"/>
    <dgm:cxn modelId="{FB04C043-ABC9-4635-9A3A-43986C65C28D}" type="presOf" srcId="{C9BDB285-DDCC-44EB-A16C-01D928A540D7}" destId="{FA023702-416C-457E-8CDB-B2B49649780F}" srcOrd="0" destOrd="0" presId="urn:microsoft.com/office/officeart/2005/8/layout/radial1"/>
    <dgm:cxn modelId="{D3BA6D16-9FF9-44A2-95C3-214EB805642D}" type="presOf" srcId="{0B1CE6A6-670C-42B1-8E94-859414DC2310}" destId="{A1C50303-73A0-46C6-9EE1-D7C3CF8A24CB}" srcOrd="1" destOrd="0" presId="urn:microsoft.com/office/officeart/2005/8/layout/radial1"/>
    <dgm:cxn modelId="{818B7975-1B32-4059-AD13-8A37975AC2A0}" type="presOf" srcId="{52642716-63B1-4443-BDA8-C8F90733BE80}" destId="{789BFC89-4637-4404-BABA-4A4174409EDA}" srcOrd="0" destOrd="0" presId="urn:microsoft.com/office/officeart/2005/8/layout/radial1"/>
    <dgm:cxn modelId="{73CE44E1-EA1A-497C-88E9-A491AE481D6B}" srcId="{1549B357-B380-416C-ABF9-F1AC61EE6C42}" destId="{FCFBAA29-EE83-4227-AB26-ACADA9D10384}" srcOrd="2" destOrd="0" parTransId="{06DF837B-EA9A-47D9-B641-42D7E5A8C2DF}" sibTransId="{45AA386E-46E8-4B25-B688-E7F818C508C5}"/>
    <dgm:cxn modelId="{801F79D6-C95A-40B8-9FF5-09EB13E84C74}" srcId="{1549B357-B380-416C-ABF9-F1AC61EE6C42}" destId="{7875451B-6EF6-4F72-A925-E9D3DF5739AE}" srcOrd="8" destOrd="0" parTransId="{C292139B-A2AE-4E7D-9B7C-3425A0657AB0}" sibTransId="{564C981C-AFD3-4595-8B3B-142C25D2F72D}"/>
    <dgm:cxn modelId="{12012EF5-AFD7-45AB-A9DA-4BB6D27A836F}" type="presOf" srcId="{D27261C2-E4EC-43AA-9A76-255D6CFB135E}" destId="{52495C12-E038-48A7-9DCE-67D322B23437}" srcOrd="1" destOrd="0" presId="urn:microsoft.com/office/officeart/2005/8/layout/radial1"/>
    <dgm:cxn modelId="{6E5A9E89-3092-4B3C-99A2-72CD8585AA6D}" type="presOf" srcId="{12F621B5-94C1-4D32-9A3A-60D206AEC907}" destId="{9CD7701F-9DD6-42F8-8CD0-53EA57835D72}" srcOrd="1" destOrd="0" presId="urn:microsoft.com/office/officeart/2005/8/layout/radial1"/>
    <dgm:cxn modelId="{91C34340-FAB2-4389-BDB7-B2E23FD5AA19}" srcId="{1549B357-B380-416C-ABF9-F1AC61EE6C42}" destId="{D554A765-4BF5-49A7-B48D-FE38154D41F7}" srcOrd="5" destOrd="0" parTransId="{8B5B78E6-4CB8-4EDA-A0D2-D3D773993EAE}" sibTransId="{A7CB4741-B4DD-495F-B3F0-04F0D120F890}"/>
    <dgm:cxn modelId="{EA924571-8A86-4780-B4B9-B34391477729}" type="presOf" srcId="{E2FC8698-750B-401E-8A9D-2AE940A33479}" destId="{486C7CCF-5D1A-4674-9691-1445939E5042}" srcOrd="0" destOrd="0" presId="urn:microsoft.com/office/officeart/2005/8/layout/radial1"/>
    <dgm:cxn modelId="{CEDBEEBE-F91D-48CD-8CC9-D18D3C18959D}" type="presOf" srcId="{3A51209A-7DE6-4267-896F-9BAD2627FB82}" destId="{DA3591E6-1DD4-420F-9F01-7A96C8D63511}" srcOrd="1" destOrd="0" presId="urn:microsoft.com/office/officeart/2005/8/layout/radial1"/>
    <dgm:cxn modelId="{B9801B9D-DAA7-41F4-AF4C-4BA548F9C25C}" type="presOf" srcId="{D554A765-4BF5-49A7-B48D-FE38154D41F7}" destId="{73E3DFF8-4E02-468F-98E9-123187EBE73E}" srcOrd="0" destOrd="0" presId="urn:microsoft.com/office/officeart/2005/8/layout/radial1"/>
    <dgm:cxn modelId="{0997DDA2-6C44-43A3-AC02-2B670028563A}" srcId="{1549B357-B380-416C-ABF9-F1AC61EE6C42}" destId="{4C946059-891D-459A-B06B-580A05A4A865}" srcOrd="7" destOrd="0" parTransId="{12F621B5-94C1-4D32-9A3A-60D206AEC907}" sibTransId="{45A38442-8F18-4FF3-A9BE-6CACA1779A42}"/>
    <dgm:cxn modelId="{8C974810-1DAB-4FA1-B1E2-A8374D00ACD8}" srcId="{1549B357-B380-416C-ABF9-F1AC61EE6C42}" destId="{C9BDB285-DDCC-44EB-A16C-01D928A540D7}" srcOrd="1" destOrd="0" parTransId="{3A51209A-7DE6-4267-896F-9BAD2627FB82}" sibTransId="{31E00CF3-95E4-43F9-9F0E-0DE987901F69}"/>
    <dgm:cxn modelId="{E290D0C3-E3E3-4A78-8899-9D4892C2FCB4}" type="presOf" srcId="{C292139B-A2AE-4E7D-9B7C-3425A0657AB0}" destId="{637BDC48-F2A7-4825-87CA-0B64464FB458}" srcOrd="0" destOrd="0" presId="urn:microsoft.com/office/officeart/2005/8/layout/radial1"/>
    <dgm:cxn modelId="{D72D29D9-C664-4041-AD89-0F71F227BBFA}" srcId="{1549B357-B380-416C-ABF9-F1AC61EE6C42}" destId="{E2FC8698-750B-401E-8A9D-2AE940A33479}" srcOrd="6" destOrd="0" parTransId="{584E0B81-D83B-44F8-88B5-306E13EFADB8}" sibTransId="{099F0F98-1F36-43B8-92C5-7EDC706DCCE2}"/>
    <dgm:cxn modelId="{58E8E6EC-07BE-431A-A49A-8000CBD567F4}" type="presOf" srcId="{4C946059-891D-459A-B06B-580A05A4A865}" destId="{99A945ED-085A-4F54-AD97-9055ABC9AB26}" srcOrd="0" destOrd="0" presId="urn:microsoft.com/office/officeart/2005/8/layout/radial1"/>
    <dgm:cxn modelId="{17DE8C0E-AF2E-4389-A8BD-E2F237234F00}" type="presOf" srcId="{12F621B5-94C1-4D32-9A3A-60D206AEC907}" destId="{CF63707A-7714-49AF-813C-4C689B1BBE3A}" srcOrd="0" destOrd="0" presId="urn:microsoft.com/office/officeart/2005/8/layout/radial1"/>
    <dgm:cxn modelId="{40FCE2D1-3E18-41D8-B26B-9E755C88EAFB}" srcId="{1549B357-B380-416C-ABF9-F1AC61EE6C42}" destId="{4F621DD5-33AD-4850-AD47-10A44A98A3B2}" srcOrd="9" destOrd="0" parTransId="{A8D937ED-E7C1-4B5E-B33C-5C52BE77806A}" sibTransId="{468725D1-A57A-4882-8B46-0F5E24CAF2EA}"/>
    <dgm:cxn modelId="{823AFCCF-F9FA-458D-9566-3CF362ED3A4D}" type="presOf" srcId="{0B1CE6A6-670C-42B1-8E94-859414DC2310}" destId="{9E4AFA64-E9AF-4F04-BCCA-4572BA6FA238}" srcOrd="0" destOrd="0" presId="urn:microsoft.com/office/officeart/2005/8/layout/radial1"/>
    <dgm:cxn modelId="{FEA4BB68-9D6F-48AF-AF25-1EFCACB7DA58}" type="presOf" srcId="{8B5B78E6-4CB8-4EDA-A0D2-D3D773993EAE}" destId="{0B991D79-01DE-42BB-A4C5-5C799FB2336D}" srcOrd="0" destOrd="0" presId="urn:microsoft.com/office/officeart/2005/8/layout/radial1"/>
    <dgm:cxn modelId="{5B78D012-7EC5-4C4B-857A-B8D421D8E5DB}" type="presOf" srcId="{E1611D50-3F1F-46A6-B77F-E619B38847C4}" destId="{C3A3294B-B8C9-4142-936D-E930018EC46A}" srcOrd="0" destOrd="0" presId="urn:microsoft.com/office/officeart/2005/8/layout/radial1"/>
    <dgm:cxn modelId="{71F7511E-C99B-4102-A7CB-126261102C4B}" type="presOf" srcId="{6C2F2720-C348-4159-B499-F584DA248F82}" destId="{059BEBF9-F5DB-4C81-8B59-B673E89CD8BF}" srcOrd="1" destOrd="0" presId="urn:microsoft.com/office/officeart/2005/8/layout/radial1"/>
    <dgm:cxn modelId="{A1A58282-BCEE-4F8B-9CB0-B1010840514F}" type="presOf" srcId="{FCFBAA29-EE83-4227-AB26-ACADA9D10384}" destId="{A6F30F38-6283-4452-8CB1-0B6B42698C2A}" srcOrd="0" destOrd="0" presId="urn:microsoft.com/office/officeart/2005/8/layout/radial1"/>
    <dgm:cxn modelId="{C1A10726-6B66-4C45-AB0A-DEE189233689}" type="presOf" srcId="{7875451B-6EF6-4F72-A925-E9D3DF5739AE}" destId="{524D6AD5-2638-4C03-8F1A-D8ADC2915096}" srcOrd="0" destOrd="0" presId="urn:microsoft.com/office/officeart/2005/8/layout/radial1"/>
    <dgm:cxn modelId="{22C0633D-6B45-4075-AB0B-BAD64288BC30}" srcId="{1549B357-B380-416C-ABF9-F1AC61EE6C42}" destId="{52642716-63B1-4443-BDA8-C8F90733BE80}" srcOrd="4" destOrd="0" parTransId="{0B1CE6A6-670C-42B1-8E94-859414DC2310}" sibTransId="{7BB1686F-48D9-4E20-A7E2-E27B487F1DD0}"/>
    <dgm:cxn modelId="{1EC9097E-CA20-412B-A30D-002C4F47AF2B}" type="presOf" srcId="{4F621DD5-33AD-4850-AD47-10A44A98A3B2}" destId="{66717ACF-AB16-47A6-B798-835A7B5D41DA}" srcOrd="0" destOrd="0" presId="urn:microsoft.com/office/officeart/2005/8/layout/radial1"/>
    <dgm:cxn modelId="{2D702A25-4DE2-4E69-8008-D0CF4C610239}" type="presOf" srcId="{D27261C2-E4EC-43AA-9A76-255D6CFB135E}" destId="{BE4D815C-7F92-4E5C-BBA8-66FDD9A28C07}" srcOrd="0" destOrd="0" presId="urn:microsoft.com/office/officeart/2005/8/layout/radial1"/>
    <dgm:cxn modelId="{4AB3FE48-667B-41F5-8B2F-270949E87FEF}" type="presOf" srcId="{6C2F2720-C348-4159-B499-F584DA248F82}" destId="{E20420D0-9FBF-400A-829E-2F11D55BE8A6}" srcOrd="0" destOrd="0" presId="urn:microsoft.com/office/officeart/2005/8/layout/radial1"/>
    <dgm:cxn modelId="{20477659-04D6-4CAD-B97C-B7B78D325A02}" type="presOf" srcId="{06DF837B-EA9A-47D9-B641-42D7E5A8C2DF}" destId="{606A5661-361A-49C2-AE49-64736B1ED2D0}" srcOrd="1" destOrd="0" presId="urn:microsoft.com/office/officeart/2005/8/layout/radial1"/>
    <dgm:cxn modelId="{D95207D4-75C8-41F5-BB8E-81B18499CA65}" type="presOf" srcId="{C292139B-A2AE-4E7D-9B7C-3425A0657AB0}" destId="{70B73524-4E1B-4258-9B5A-0B41D9A5402F}" srcOrd="1" destOrd="0" presId="urn:microsoft.com/office/officeart/2005/8/layout/radial1"/>
    <dgm:cxn modelId="{E8A74801-933F-47E1-A882-065F2222223E}" type="presOf" srcId="{3A51209A-7DE6-4267-896F-9BAD2627FB82}" destId="{6B77AF7A-ACDC-41FA-A952-540B580D015C}" srcOrd="0" destOrd="0" presId="urn:microsoft.com/office/officeart/2005/8/layout/radial1"/>
    <dgm:cxn modelId="{C9756476-05FA-4917-B9D0-0DE01879C4F0}" type="presOf" srcId="{06DF837B-EA9A-47D9-B641-42D7E5A8C2DF}" destId="{ED3AEC84-AA3A-45FD-8D7B-719A4DF4DCCE}" srcOrd="0" destOrd="0" presId="urn:microsoft.com/office/officeart/2005/8/layout/radial1"/>
    <dgm:cxn modelId="{F159DC12-9815-44BC-ADDE-C4597F82C68F}" type="presOf" srcId="{584E0B81-D83B-44F8-88B5-306E13EFADB8}" destId="{78068431-F47F-4565-A6D0-A952981113B8}" srcOrd="1" destOrd="0" presId="urn:microsoft.com/office/officeart/2005/8/layout/radial1"/>
    <dgm:cxn modelId="{CEC805D7-3E29-4893-86B8-747C8383EC58}" srcId="{1549B357-B380-416C-ABF9-F1AC61EE6C42}" destId="{7AE0B3A2-CB02-4B83-A15D-AE38BA8988FD}" srcOrd="0" destOrd="0" parTransId="{D27261C2-E4EC-43AA-9A76-255D6CFB135E}" sibTransId="{73B08F03-8A0F-4B95-92B5-11D9E5F2A143}"/>
    <dgm:cxn modelId="{D95BA4DB-BCA8-47D7-9D88-90B01A79C2E5}" type="presOf" srcId="{1549B357-B380-416C-ABF9-F1AC61EE6C42}" destId="{1AE3C679-5B2E-43FB-9432-F7394C2A7984}" srcOrd="0" destOrd="0" presId="urn:microsoft.com/office/officeart/2005/8/layout/radial1"/>
    <dgm:cxn modelId="{5F48DA1C-EEF8-4E16-BBA1-E890A59CB255}" type="presOf" srcId="{A8D937ED-E7C1-4B5E-B33C-5C52BE77806A}" destId="{D0A40A36-05B5-4FDF-8527-1F4ECC950B99}" srcOrd="0" destOrd="0" presId="urn:microsoft.com/office/officeart/2005/8/layout/radial1"/>
    <dgm:cxn modelId="{FE8631E3-6C5F-40A2-86E7-43A1293D5AAE}" type="presOf" srcId="{584E0B81-D83B-44F8-88B5-306E13EFADB8}" destId="{C8EF9ACD-E91D-4140-9E4F-0C42100C56B7}" srcOrd="0" destOrd="0" presId="urn:microsoft.com/office/officeart/2005/8/layout/radial1"/>
    <dgm:cxn modelId="{5D53298B-2A72-4E16-B149-7BB830AD7F9F}" type="presOf" srcId="{A8D937ED-E7C1-4B5E-B33C-5C52BE77806A}" destId="{FAB64ED0-AB87-467F-91D2-019E5B6CC59C}" srcOrd="1" destOrd="0" presId="urn:microsoft.com/office/officeart/2005/8/layout/radial1"/>
    <dgm:cxn modelId="{E64B4CF4-61A3-4416-8487-B80BDFC5D219}" type="presParOf" srcId="{C3A3294B-B8C9-4142-936D-E930018EC46A}" destId="{1AE3C679-5B2E-43FB-9432-F7394C2A7984}" srcOrd="0" destOrd="0" presId="urn:microsoft.com/office/officeart/2005/8/layout/radial1"/>
    <dgm:cxn modelId="{FD6A5E72-A24F-402F-A5ED-1947FB42463F}" type="presParOf" srcId="{C3A3294B-B8C9-4142-936D-E930018EC46A}" destId="{BE4D815C-7F92-4E5C-BBA8-66FDD9A28C07}" srcOrd="1" destOrd="0" presId="urn:microsoft.com/office/officeart/2005/8/layout/radial1"/>
    <dgm:cxn modelId="{1C1F034B-BA43-4B78-8AC2-781485EBCB4A}" type="presParOf" srcId="{BE4D815C-7F92-4E5C-BBA8-66FDD9A28C07}" destId="{52495C12-E038-48A7-9DCE-67D322B23437}" srcOrd="0" destOrd="0" presId="urn:microsoft.com/office/officeart/2005/8/layout/radial1"/>
    <dgm:cxn modelId="{A28CEB68-9C2E-45BE-A1C2-5C7B05B25DD2}" type="presParOf" srcId="{C3A3294B-B8C9-4142-936D-E930018EC46A}" destId="{B9CE114A-466D-40A3-B5B0-675F56A928E5}" srcOrd="2" destOrd="0" presId="urn:microsoft.com/office/officeart/2005/8/layout/radial1"/>
    <dgm:cxn modelId="{4934B5B5-8093-42F9-BC83-39548DEFA0FE}" type="presParOf" srcId="{C3A3294B-B8C9-4142-936D-E930018EC46A}" destId="{6B77AF7A-ACDC-41FA-A952-540B580D015C}" srcOrd="3" destOrd="0" presId="urn:microsoft.com/office/officeart/2005/8/layout/radial1"/>
    <dgm:cxn modelId="{58A7416B-9C6C-47F6-8B72-11B169156666}" type="presParOf" srcId="{6B77AF7A-ACDC-41FA-A952-540B580D015C}" destId="{DA3591E6-1DD4-420F-9F01-7A96C8D63511}" srcOrd="0" destOrd="0" presId="urn:microsoft.com/office/officeart/2005/8/layout/radial1"/>
    <dgm:cxn modelId="{E87980EE-22E4-4D81-9470-04BFA118C474}" type="presParOf" srcId="{C3A3294B-B8C9-4142-936D-E930018EC46A}" destId="{FA023702-416C-457E-8CDB-B2B49649780F}" srcOrd="4" destOrd="0" presId="urn:microsoft.com/office/officeart/2005/8/layout/radial1"/>
    <dgm:cxn modelId="{D89EE585-383D-47F0-9B6C-C05DAB3EBEFD}" type="presParOf" srcId="{C3A3294B-B8C9-4142-936D-E930018EC46A}" destId="{ED3AEC84-AA3A-45FD-8D7B-719A4DF4DCCE}" srcOrd="5" destOrd="0" presId="urn:microsoft.com/office/officeart/2005/8/layout/radial1"/>
    <dgm:cxn modelId="{C936993A-72F2-4A05-981A-08BD5B6D4EC7}" type="presParOf" srcId="{ED3AEC84-AA3A-45FD-8D7B-719A4DF4DCCE}" destId="{606A5661-361A-49C2-AE49-64736B1ED2D0}" srcOrd="0" destOrd="0" presId="urn:microsoft.com/office/officeart/2005/8/layout/radial1"/>
    <dgm:cxn modelId="{0196480B-2E2F-4996-A8FB-C66FAC0060EC}" type="presParOf" srcId="{C3A3294B-B8C9-4142-936D-E930018EC46A}" destId="{A6F30F38-6283-4452-8CB1-0B6B42698C2A}" srcOrd="6" destOrd="0" presId="urn:microsoft.com/office/officeart/2005/8/layout/radial1"/>
    <dgm:cxn modelId="{F4E6C628-AE0C-4951-A5FA-CBC87FD1A8CC}" type="presParOf" srcId="{C3A3294B-B8C9-4142-936D-E930018EC46A}" destId="{E20420D0-9FBF-400A-829E-2F11D55BE8A6}" srcOrd="7" destOrd="0" presId="urn:microsoft.com/office/officeart/2005/8/layout/radial1"/>
    <dgm:cxn modelId="{461C32CD-DB1F-4288-BBCA-349A0C150F94}" type="presParOf" srcId="{E20420D0-9FBF-400A-829E-2F11D55BE8A6}" destId="{059BEBF9-F5DB-4C81-8B59-B673E89CD8BF}" srcOrd="0" destOrd="0" presId="urn:microsoft.com/office/officeart/2005/8/layout/radial1"/>
    <dgm:cxn modelId="{F458B896-4F7D-42EE-B6F9-54979562A562}" type="presParOf" srcId="{C3A3294B-B8C9-4142-936D-E930018EC46A}" destId="{AFCCE713-B546-4B80-A4F0-C7BAFF662E5B}" srcOrd="8" destOrd="0" presId="urn:microsoft.com/office/officeart/2005/8/layout/radial1"/>
    <dgm:cxn modelId="{3F2EDD84-B1C9-4BBE-A564-E8D901A699F4}" type="presParOf" srcId="{C3A3294B-B8C9-4142-936D-E930018EC46A}" destId="{9E4AFA64-E9AF-4F04-BCCA-4572BA6FA238}" srcOrd="9" destOrd="0" presId="urn:microsoft.com/office/officeart/2005/8/layout/radial1"/>
    <dgm:cxn modelId="{6FEB9382-F0A0-4381-9F4A-2C2A9BE4A3B9}" type="presParOf" srcId="{9E4AFA64-E9AF-4F04-BCCA-4572BA6FA238}" destId="{A1C50303-73A0-46C6-9EE1-D7C3CF8A24CB}" srcOrd="0" destOrd="0" presId="urn:microsoft.com/office/officeart/2005/8/layout/radial1"/>
    <dgm:cxn modelId="{F9099D00-BC7A-4233-80BF-2106D1421A2D}" type="presParOf" srcId="{C3A3294B-B8C9-4142-936D-E930018EC46A}" destId="{789BFC89-4637-4404-BABA-4A4174409EDA}" srcOrd="10" destOrd="0" presId="urn:microsoft.com/office/officeart/2005/8/layout/radial1"/>
    <dgm:cxn modelId="{3C2FC1A7-8311-4839-8D2D-1F452A01B5C9}" type="presParOf" srcId="{C3A3294B-B8C9-4142-936D-E930018EC46A}" destId="{0B991D79-01DE-42BB-A4C5-5C799FB2336D}" srcOrd="11" destOrd="0" presId="urn:microsoft.com/office/officeart/2005/8/layout/radial1"/>
    <dgm:cxn modelId="{0D7085AD-A7E0-4B38-B917-A2100D29B679}" type="presParOf" srcId="{0B991D79-01DE-42BB-A4C5-5C799FB2336D}" destId="{B40734C5-DE3A-4452-8BFA-25A15A1C4225}" srcOrd="0" destOrd="0" presId="urn:microsoft.com/office/officeart/2005/8/layout/radial1"/>
    <dgm:cxn modelId="{70CA1A39-11C6-4F4A-97F6-9E8B51827F56}" type="presParOf" srcId="{C3A3294B-B8C9-4142-936D-E930018EC46A}" destId="{73E3DFF8-4E02-468F-98E9-123187EBE73E}" srcOrd="12" destOrd="0" presId="urn:microsoft.com/office/officeart/2005/8/layout/radial1"/>
    <dgm:cxn modelId="{46A00F7B-013D-4992-A543-171CCC6CF475}" type="presParOf" srcId="{C3A3294B-B8C9-4142-936D-E930018EC46A}" destId="{C8EF9ACD-E91D-4140-9E4F-0C42100C56B7}" srcOrd="13" destOrd="0" presId="urn:microsoft.com/office/officeart/2005/8/layout/radial1"/>
    <dgm:cxn modelId="{9C8F1770-BBF9-4185-8571-8512712BF527}" type="presParOf" srcId="{C8EF9ACD-E91D-4140-9E4F-0C42100C56B7}" destId="{78068431-F47F-4565-A6D0-A952981113B8}" srcOrd="0" destOrd="0" presId="urn:microsoft.com/office/officeart/2005/8/layout/radial1"/>
    <dgm:cxn modelId="{5E4772CF-BB0E-4DB0-8BAE-C98381A41149}" type="presParOf" srcId="{C3A3294B-B8C9-4142-936D-E930018EC46A}" destId="{486C7CCF-5D1A-4674-9691-1445939E5042}" srcOrd="14" destOrd="0" presId="urn:microsoft.com/office/officeart/2005/8/layout/radial1"/>
    <dgm:cxn modelId="{6889260F-65A2-42AD-BF18-77C664F63F84}" type="presParOf" srcId="{C3A3294B-B8C9-4142-936D-E930018EC46A}" destId="{CF63707A-7714-49AF-813C-4C689B1BBE3A}" srcOrd="15" destOrd="0" presId="urn:microsoft.com/office/officeart/2005/8/layout/radial1"/>
    <dgm:cxn modelId="{4AFD71F8-5DD2-4EA6-ADA5-67856E909A26}" type="presParOf" srcId="{CF63707A-7714-49AF-813C-4C689B1BBE3A}" destId="{9CD7701F-9DD6-42F8-8CD0-53EA57835D72}" srcOrd="0" destOrd="0" presId="urn:microsoft.com/office/officeart/2005/8/layout/radial1"/>
    <dgm:cxn modelId="{BF170780-6684-4987-9DEE-7CD0C1685F2C}" type="presParOf" srcId="{C3A3294B-B8C9-4142-936D-E930018EC46A}" destId="{99A945ED-085A-4F54-AD97-9055ABC9AB26}" srcOrd="16" destOrd="0" presId="urn:microsoft.com/office/officeart/2005/8/layout/radial1"/>
    <dgm:cxn modelId="{736B5FE7-4A02-43A0-A2DA-4CD28F94AF10}" type="presParOf" srcId="{C3A3294B-B8C9-4142-936D-E930018EC46A}" destId="{637BDC48-F2A7-4825-87CA-0B64464FB458}" srcOrd="17" destOrd="0" presId="urn:microsoft.com/office/officeart/2005/8/layout/radial1"/>
    <dgm:cxn modelId="{53A79585-6D82-4BC4-8961-4FB513A1C9AE}" type="presParOf" srcId="{637BDC48-F2A7-4825-87CA-0B64464FB458}" destId="{70B73524-4E1B-4258-9B5A-0B41D9A5402F}" srcOrd="0" destOrd="0" presId="urn:microsoft.com/office/officeart/2005/8/layout/radial1"/>
    <dgm:cxn modelId="{113DF5C5-8F5B-4413-8988-6BEC590B4259}" type="presParOf" srcId="{C3A3294B-B8C9-4142-936D-E930018EC46A}" destId="{524D6AD5-2638-4C03-8F1A-D8ADC2915096}" srcOrd="18" destOrd="0" presId="urn:microsoft.com/office/officeart/2005/8/layout/radial1"/>
    <dgm:cxn modelId="{86D38181-ABF7-4283-8675-D099EC8FF18B}" type="presParOf" srcId="{C3A3294B-B8C9-4142-936D-E930018EC46A}" destId="{D0A40A36-05B5-4FDF-8527-1F4ECC950B99}" srcOrd="19" destOrd="0" presId="urn:microsoft.com/office/officeart/2005/8/layout/radial1"/>
    <dgm:cxn modelId="{36B25862-75B3-439D-9636-8CA37E4A8D23}" type="presParOf" srcId="{D0A40A36-05B5-4FDF-8527-1F4ECC950B99}" destId="{FAB64ED0-AB87-467F-91D2-019E5B6CC59C}" srcOrd="0" destOrd="0" presId="urn:microsoft.com/office/officeart/2005/8/layout/radial1"/>
    <dgm:cxn modelId="{9BA8049E-BFAF-4C0F-98A7-A88E479B42A6}" type="presParOf" srcId="{C3A3294B-B8C9-4142-936D-E930018EC46A}" destId="{66717ACF-AB16-47A6-B798-835A7B5D41DA}" srcOrd="20" destOrd="0" presId="urn:microsoft.com/office/officeart/2005/8/layout/radial1"/>
  </dgm:cxnLst>
  <dgm:bg>
    <a:solidFill>
      <a:schemeClr val="accent1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030F5D-A343-4826-BC50-CD65B9C884B1}">
      <dsp:nvSpPr>
        <dsp:cNvPr id="0" name=""/>
        <dsp:cNvSpPr/>
      </dsp:nvSpPr>
      <dsp:spPr>
        <a:xfrm>
          <a:off x="2089922" y="656119"/>
          <a:ext cx="924933" cy="2273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919"/>
              </a:lnTo>
              <a:lnTo>
                <a:pt x="924933" y="113919"/>
              </a:lnTo>
              <a:lnTo>
                <a:pt x="924933" y="2273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DE7487-DA58-4CAF-8C39-C2D7F5671AE3}">
      <dsp:nvSpPr>
        <dsp:cNvPr id="0" name=""/>
        <dsp:cNvSpPr/>
      </dsp:nvSpPr>
      <dsp:spPr>
        <a:xfrm>
          <a:off x="1993881" y="656119"/>
          <a:ext cx="91440" cy="226888"/>
        </a:xfrm>
        <a:custGeom>
          <a:avLst/>
          <a:gdLst/>
          <a:ahLst/>
          <a:cxnLst/>
          <a:rect l="0" t="0" r="0" b="0"/>
          <a:pathLst>
            <a:path>
              <a:moveTo>
                <a:pt x="96040" y="0"/>
              </a:moveTo>
              <a:lnTo>
                <a:pt x="96040" y="113444"/>
              </a:lnTo>
              <a:lnTo>
                <a:pt x="45720" y="113444"/>
              </a:lnTo>
              <a:lnTo>
                <a:pt x="45720" y="2268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7A1C21-244D-425D-9647-C3CA7FF6C169}">
      <dsp:nvSpPr>
        <dsp:cNvPr id="0" name=""/>
        <dsp:cNvSpPr/>
      </dsp:nvSpPr>
      <dsp:spPr>
        <a:xfrm>
          <a:off x="1105106" y="656119"/>
          <a:ext cx="984815" cy="226888"/>
        </a:xfrm>
        <a:custGeom>
          <a:avLst/>
          <a:gdLst/>
          <a:ahLst/>
          <a:cxnLst/>
          <a:rect l="0" t="0" r="0" b="0"/>
          <a:pathLst>
            <a:path>
              <a:moveTo>
                <a:pt x="984815" y="0"/>
              </a:moveTo>
              <a:lnTo>
                <a:pt x="984815" y="113444"/>
              </a:lnTo>
              <a:lnTo>
                <a:pt x="0" y="113444"/>
              </a:lnTo>
              <a:lnTo>
                <a:pt x="0" y="2268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CDD40C-34CE-44A4-834B-3D346AECCE99}">
      <dsp:nvSpPr>
        <dsp:cNvPr id="0" name=""/>
        <dsp:cNvSpPr/>
      </dsp:nvSpPr>
      <dsp:spPr>
        <a:xfrm>
          <a:off x="1549711" y="243"/>
          <a:ext cx="1080422" cy="655875"/>
        </a:xfrm>
        <a:prstGeom prst="rect">
          <a:avLst/>
        </a:prstGeom>
        <a:solidFill>
          <a:srgbClr val="2D771B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3700" kern="1200" dirty="0" smtClean="0"/>
            <a:t>أَشْعَلَتْ</a:t>
          </a:r>
          <a:endParaRPr lang="he-IL" sz="3700" kern="1200" dirty="0"/>
        </a:p>
      </dsp:txBody>
      <dsp:txXfrm>
        <a:off x="1549711" y="243"/>
        <a:ext cx="1080422" cy="655875"/>
      </dsp:txXfrm>
    </dsp:sp>
    <dsp:sp modelId="{BB230EBB-9E0F-4BA8-920C-E3747EDC3C02}">
      <dsp:nvSpPr>
        <dsp:cNvPr id="0" name=""/>
        <dsp:cNvSpPr/>
      </dsp:nvSpPr>
      <dsp:spPr>
        <a:xfrm>
          <a:off x="720081" y="883008"/>
          <a:ext cx="770049" cy="540211"/>
        </a:xfrm>
        <a:prstGeom prst="rect">
          <a:avLst/>
        </a:prstGeom>
        <a:solidFill>
          <a:srgbClr val="2D771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3700" kern="1200" dirty="0" smtClean="0"/>
            <a:t>لَتْ</a:t>
          </a:r>
          <a:endParaRPr lang="he-IL" sz="3700" kern="1200" dirty="0"/>
        </a:p>
      </dsp:txBody>
      <dsp:txXfrm>
        <a:off x="720081" y="883008"/>
        <a:ext cx="770049" cy="540211"/>
      </dsp:txXfrm>
    </dsp:sp>
    <dsp:sp modelId="{E5BF4E6A-D3E5-4953-9E75-97EEE603E9F5}">
      <dsp:nvSpPr>
        <dsp:cNvPr id="0" name=""/>
        <dsp:cNvSpPr/>
      </dsp:nvSpPr>
      <dsp:spPr>
        <a:xfrm>
          <a:off x="1717020" y="883008"/>
          <a:ext cx="645163" cy="549081"/>
        </a:xfrm>
        <a:prstGeom prst="rect">
          <a:avLst/>
        </a:prstGeom>
        <a:solidFill>
          <a:srgbClr val="2D771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3600" b="0" kern="1200" dirty="0" smtClean="0">
              <a:latin typeface="Arabic Typesetting" pitchFamily="66" charset="-78"/>
              <a:cs typeface="Akhbar MT" pitchFamily="2" charset="-78"/>
            </a:rPr>
            <a:t> </a:t>
          </a:r>
          <a:r>
            <a:rPr lang="ar-AE" sz="3600" b="0" kern="1200" dirty="0" smtClean="0">
              <a:solidFill>
                <a:schemeClr val="bg1"/>
              </a:solidFill>
              <a:latin typeface="Arabic Typesetting" pitchFamily="66" charset="-78"/>
              <a:cs typeface="Akhbar MT" pitchFamily="2" charset="-78"/>
            </a:rPr>
            <a:t>ﻌَ</a:t>
          </a:r>
          <a:endParaRPr lang="he-IL" sz="4000" kern="1200" dirty="0">
            <a:latin typeface="Arabic Typesetting" pitchFamily="66" charset="-78"/>
          </a:endParaRPr>
        </a:p>
      </dsp:txBody>
      <dsp:txXfrm>
        <a:off x="1717020" y="883008"/>
        <a:ext cx="645163" cy="549081"/>
      </dsp:txXfrm>
    </dsp:sp>
    <dsp:sp modelId="{916DE2B7-C12E-4D6D-ABB0-9C7CCF8C41B0}">
      <dsp:nvSpPr>
        <dsp:cNvPr id="0" name=""/>
        <dsp:cNvSpPr/>
      </dsp:nvSpPr>
      <dsp:spPr>
        <a:xfrm>
          <a:off x="2579510" y="883483"/>
          <a:ext cx="870690" cy="540211"/>
        </a:xfrm>
        <a:prstGeom prst="rect">
          <a:avLst/>
        </a:prstGeom>
        <a:solidFill>
          <a:srgbClr val="2D771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4000" b="0" kern="1200" dirty="0" err="1" smtClean="0">
              <a:latin typeface="Arabic Typesetting" pitchFamily="66" charset="-78"/>
              <a:cs typeface="Arabic Typesetting" pitchFamily="66" charset="-78"/>
            </a:rPr>
            <a:t>أَﺷْ</a:t>
          </a:r>
          <a:endParaRPr lang="he-IL" sz="4000" b="1" kern="1200" dirty="0"/>
        </a:p>
      </dsp:txBody>
      <dsp:txXfrm>
        <a:off x="2579510" y="883483"/>
        <a:ext cx="870690" cy="5402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615AAB-D55A-4482-8CCB-8C6CDC13246E}">
      <dsp:nvSpPr>
        <dsp:cNvPr id="0" name=""/>
        <dsp:cNvSpPr/>
      </dsp:nvSpPr>
      <dsp:spPr>
        <a:xfrm>
          <a:off x="1997968" y="620069"/>
          <a:ext cx="1137649" cy="1974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721"/>
              </a:lnTo>
              <a:lnTo>
                <a:pt x="1137649" y="98721"/>
              </a:lnTo>
              <a:lnTo>
                <a:pt x="1137649" y="1974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0C888B-2289-4218-B1AC-6111439A6AB3}">
      <dsp:nvSpPr>
        <dsp:cNvPr id="0" name=""/>
        <dsp:cNvSpPr/>
      </dsp:nvSpPr>
      <dsp:spPr>
        <a:xfrm>
          <a:off x="1952248" y="620069"/>
          <a:ext cx="91440" cy="1974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74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8F9F5E-1757-490B-85D4-7723ACCDE1FC}">
      <dsp:nvSpPr>
        <dsp:cNvPr id="0" name=""/>
        <dsp:cNvSpPr/>
      </dsp:nvSpPr>
      <dsp:spPr>
        <a:xfrm>
          <a:off x="860318" y="620069"/>
          <a:ext cx="1137649" cy="197443"/>
        </a:xfrm>
        <a:custGeom>
          <a:avLst/>
          <a:gdLst/>
          <a:ahLst/>
          <a:cxnLst/>
          <a:rect l="0" t="0" r="0" b="0"/>
          <a:pathLst>
            <a:path>
              <a:moveTo>
                <a:pt x="1137649" y="0"/>
              </a:moveTo>
              <a:lnTo>
                <a:pt x="1137649" y="98721"/>
              </a:lnTo>
              <a:lnTo>
                <a:pt x="0" y="98721"/>
              </a:lnTo>
              <a:lnTo>
                <a:pt x="0" y="1974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33DDB9-0EA0-4C0F-822F-F0ED1DD43F5A}">
      <dsp:nvSpPr>
        <dsp:cNvPr id="0" name=""/>
        <dsp:cNvSpPr/>
      </dsp:nvSpPr>
      <dsp:spPr>
        <a:xfrm>
          <a:off x="1527865" y="699"/>
          <a:ext cx="940205" cy="619370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3500" kern="1200" dirty="0" smtClean="0"/>
            <a:t>أَطْفَأَتْ</a:t>
          </a:r>
          <a:endParaRPr lang="he-IL" sz="3500" kern="1200" dirty="0"/>
        </a:p>
      </dsp:txBody>
      <dsp:txXfrm>
        <a:off x="1527865" y="699"/>
        <a:ext cx="940205" cy="619370"/>
      </dsp:txXfrm>
    </dsp:sp>
    <dsp:sp modelId="{E31D4BBA-8DDC-45E8-A0A1-6F084F3E9201}">
      <dsp:nvSpPr>
        <dsp:cNvPr id="0" name=""/>
        <dsp:cNvSpPr/>
      </dsp:nvSpPr>
      <dsp:spPr>
        <a:xfrm>
          <a:off x="390215" y="817513"/>
          <a:ext cx="940205" cy="4701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500" kern="1200" dirty="0"/>
        </a:p>
      </dsp:txBody>
      <dsp:txXfrm>
        <a:off x="390215" y="817513"/>
        <a:ext cx="940205" cy="470102"/>
      </dsp:txXfrm>
    </dsp:sp>
    <dsp:sp modelId="{DE1FF9C0-466F-4927-AF62-DD8354620AE8}">
      <dsp:nvSpPr>
        <dsp:cNvPr id="0" name=""/>
        <dsp:cNvSpPr/>
      </dsp:nvSpPr>
      <dsp:spPr>
        <a:xfrm>
          <a:off x="1527865" y="817513"/>
          <a:ext cx="940205" cy="4701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500" kern="1200" dirty="0"/>
        </a:p>
      </dsp:txBody>
      <dsp:txXfrm>
        <a:off x="1527865" y="817513"/>
        <a:ext cx="940205" cy="470102"/>
      </dsp:txXfrm>
    </dsp:sp>
    <dsp:sp modelId="{A73E40CD-3226-4C3A-96AB-3708911B97EC}">
      <dsp:nvSpPr>
        <dsp:cNvPr id="0" name=""/>
        <dsp:cNvSpPr/>
      </dsp:nvSpPr>
      <dsp:spPr>
        <a:xfrm>
          <a:off x="2665514" y="817513"/>
          <a:ext cx="940205" cy="4701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500" kern="1200" dirty="0"/>
        </a:p>
      </dsp:txBody>
      <dsp:txXfrm>
        <a:off x="2665514" y="817513"/>
        <a:ext cx="940205" cy="4701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030F5D-A343-4826-BC50-CD65B9C884B1}">
      <dsp:nvSpPr>
        <dsp:cNvPr id="0" name=""/>
        <dsp:cNvSpPr/>
      </dsp:nvSpPr>
      <dsp:spPr>
        <a:xfrm>
          <a:off x="2004457" y="666668"/>
          <a:ext cx="1063284" cy="1865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710"/>
              </a:lnTo>
              <a:lnTo>
                <a:pt x="1063284" y="93710"/>
              </a:lnTo>
              <a:lnTo>
                <a:pt x="1063284" y="1865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DE7487-DA58-4CAF-8C39-C2D7F5671AE3}">
      <dsp:nvSpPr>
        <dsp:cNvPr id="0" name=""/>
        <dsp:cNvSpPr/>
      </dsp:nvSpPr>
      <dsp:spPr>
        <a:xfrm>
          <a:off x="1952247" y="666668"/>
          <a:ext cx="91440" cy="186541"/>
        </a:xfrm>
        <a:custGeom>
          <a:avLst/>
          <a:gdLst/>
          <a:ahLst/>
          <a:cxnLst/>
          <a:rect l="0" t="0" r="0" b="0"/>
          <a:pathLst>
            <a:path>
              <a:moveTo>
                <a:pt x="52209" y="0"/>
              </a:moveTo>
              <a:lnTo>
                <a:pt x="52209" y="93710"/>
              </a:lnTo>
              <a:lnTo>
                <a:pt x="45720" y="93710"/>
              </a:lnTo>
              <a:lnTo>
                <a:pt x="45720" y="1865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7A1C21-244D-425D-9647-C3CA7FF6C169}">
      <dsp:nvSpPr>
        <dsp:cNvPr id="0" name=""/>
        <dsp:cNvSpPr/>
      </dsp:nvSpPr>
      <dsp:spPr>
        <a:xfrm>
          <a:off x="928194" y="666668"/>
          <a:ext cx="1076263" cy="186541"/>
        </a:xfrm>
        <a:custGeom>
          <a:avLst/>
          <a:gdLst/>
          <a:ahLst/>
          <a:cxnLst/>
          <a:rect l="0" t="0" r="0" b="0"/>
          <a:pathLst>
            <a:path>
              <a:moveTo>
                <a:pt x="1076263" y="0"/>
              </a:moveTo>
              <a:lnTo>
                <a:pt x="1076263" y="93710"/>
              </a:lnTo>
              <a:lnTo>
                <a:pt x="0" y="93710"/>
              </a:lnTo>
              <a:lnTo>
                <a:pt x="0" y="1865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CDD40C-34CE-44A4-834B-3D346AECCE99}">
      <dsp:nvSpPr>
        <dsp:cNvPr id="0" name=""/>
        <dsp:cNvSpPr/>
      </dsp:nvSpPr>
      <dsp:spPr>
        <a:xfrm>
          <a:off x="1439205" y="0"/>
          <a:ext cx="1130503" cy="666668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3600" kern="1200" dirty="0" smtClean="0">
              <a:latin typeface="Angsana New" pitchFamily="18" charset="-34"/>
              <a:cs typeface="+mn-cs"/>
            </a:rPr>
            <a:t>اَلظُّهْرُ</a:t>
          </a:r>
          <a:endParaRPr lang="he-IL" sz="3600" kern="1200" dirty="0">
            <a:latin typeface="Angsana New" pitchFamily="18" charset="-34"/>
            <a:cs typeface="+mn-cs"/>
          </a:endParaRPr>
        </a:p>
      </dsp:txBody>
      <dsp:txXfrm>
        <a:off x="1439205" y="0"/>
        <a:ext cx="1130503" cy="666668"/>
      </dsp:txXfrm>
    </dsp:sp>
    <dsp:sp modelId="{BB230EBB-9E0F-4BA8-920C-E3747EDC3C02}">
      <dsp:nvSpPr>
        <dsp:cNvPr id="0" name=""/>
        <dsp:cNvSpPr/>
      </dsp:nvSpPr>
      <dsp:spPr>
        <a:xfrm>
          <a:off x="486138" y="853209"/>
          <a:ext cx="884110" cy="442055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300" kern="1200" dirty="0"/>
        </a:p>
      </dsp:txBody>
      <dsp:txXfrm>
        <a:off x="486138" y="853209"/>
        <a:ext cx="884110" cy="442055"/>
      </dsp:txXfrm>
    </dsp:sp>
    <dsp:sp modelId="{E5BF4E6A-D3E5-4953-9E75-97EEE603E9F5}">
      <dsp:nvSpPr>
        <dsp:cNvPr id="0" name=""/>
        <dsp:cNvSpPr/>
      </dsp:nvSpPr>
      <dsp:spPr>
        <a:xfrm>
          <a:off x="1555912" y="853209"/>
          <a:ext cx="884110" cy="442055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300" kern="1200" dirty="0"/>
        </a:p>
      </dsp:txBody>
      <dsp:txXfrm>
        <a:off x="1555912" y="853209"/>
        <a:ext cx="884110" cy="442055"/>
      </dsp:txXfrm>
    </dsp:sp>
    <dsp:sp modelId="{916DE2B7-C12E-4D6D-ABB0-9C7CCF8C41B0}">
      <dsp:nvSpPr>
        <dsp:cNvPr id="0" name=""/>
        <dsp:cNvSpPr/>
      </dsp:nvSpPr>
      <dsp:spPr>
        <a:xfrm>
          <a:off x="2625686" y="853209"/>
          <a:ext cx="884110" cy="442055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300" kern="1200" dirty="0"/>
        </a:p>
      </dsp:txBody>
      <dsp:txXfrm>
        <a:off x="2625686" y="853209"/>
        <a:ext cx="884110" cy="44205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030F5D-A343-4826-BC50-CD65B9C884B1}">
      <dsp:nvSpPr>
        <dsp:cNvPr id="0" name=""/>
        <dsp:cNvSpPr/>
      </dsp:nvSpPr>
      <dsp:spPr>
        <a:xfrm>
          <a:off x="1923760" y="609588"/>
          <a:ext cx="1403181" cy="1608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811"/>
              </a:lnTo>
              <a:lnTo>
                <a:pt x="1403181" y="80811"/>
              </a:lnTo>
              <a:lnTo>
                <a:pt x="1403181" y="1608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DE7487-DA58-4CAF-8C39-C2D7F5671AE3}">
      <dsp:nvSpPr>
        <dsp:cNvPr id="0" name=""/>
        <dsp:cNvSpPr/>
      </dsp:nvSpPr>
      <dsp:spPr>
        <a:xfrm>
          <a:off x="1923760" y="609588"/>
          <a:ext cx="481363" cy="1608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811"/>
              </a:lnTo>
              <a:lnTo>
                <a:pt x="481363" y="80811"/>
              </a:lnTo>
              <a:lnTo>
                <a:pt x="481363" y="1608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6630DD-2D99-46C1-8258-CB932DF1A97A}">
      <dsp:nvSpPr>
        <dsp:cNvPr id="0" name=""/>
        <dsp:cNvSpPr/>
      </dsp:nvSpPr>
      <dsp:spPr>
        <a:xfrm>
          <a:off x="1483307" y="609588"/>
          <a:ext cx="440453" cy="160804"/>
        </a:xfrm>
        <a:custGeom>
          <a:avLst/>
          <a:gdLst/>
          <a:ahLst/>
          <a:cxnLst/>
          <a:rect l="0" t="0" r="0" b="0"/>
          <a:pathLst>
            <a:path>
              <a:moveTo>
                <a:pt x="440453" y="0"/>
              </a:moveTo>
              <a:lnTo>
                <a:pt x="440453" y="80811"/>
              </a:lnTo>
              <a:lnTo>
                <a:pt x="0" y="80811"/>
              </a:lnTo>
              <a:lnTo>
                <a:pt x="0" y="1608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7A1C21-244D-425D-9647-C3CA7FF6C169}">
      <dsp:nvSpPr>
        <dsp:cNvPr id="0" name=""/>
        <dsp:cNvSpPr/>
      </dsp:nvSpPr>
      <dsp:spPr>
        <a:xfrm>
          <a:off x="561489" y="609588"/>
          <a:ext cx="1362271" cy="160804"/>
        </a:xfrm>
        <a:custGeom>
          <a:avLst/>
          <a:gdLst/>
          <a:ahLst/>
          <a:cxnLst/>
          <a:rect l="0" t="0" r="0" b="0"/>
          <a:pathLst>
            <a:path>
              <a:moveTo>
                <a:pt x="1362271" y="0"/>
              </a:moveTo>
              <a:lnTo>
                <a:pt x="1362271" y="80811"/>
              </a:lnTo>
              <a:lnTo>
                <a:pt x="0" y="80811"/>
              </a:lnTo>
              <a:lnTo>
                <a:pt x="0" y="1608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CDD40C-34CE-44A4-834B-3D346AECCE99}">
      <dsp:nvSpPr>
        <dsp:cNvPr id="0" name=""/>
        <dsp:cNvSpPr/>
      </dsp:nvSpPr>
      <dsp:spPr>
        <a:xfrm>
          <a:off x="1390142" y="0"/>
          <a:ext cx="1067236" cy="609588"/>
        </a:xfrm>
        <a:prstGeom prst="rect">
          <a:avLst/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3800" kern="1200" dirty="0" smtClean="0"/>
            <a:t>اَلسّاعَةُ</a:t>
          </a:r>
          <a:endParaRPr lang="he-IL" sz="3800" kern="1200" dirty="0"/>
        </a:p>
      </dsp:txBody>
      <dsp:txXfrm>
        <a:off x="1390142" y="0"/>
        <a:ext cx="1067236" cy="609588"/>
      </dsp:txXfrm>
    </dsp:sp>
    <dsp:sp modelId="{BB230EBB-9E0F-4BA8-920C-E3747EDC3C02}">
      <dsp:nvSpPr>
        <dsp:cNvPr id="0" name=""/>
        <dsp:cNvSpPr/>
      </dsp:nvSpPr>
      <dsp:spPr>
        <a:xfrm>
          <a:off x="180573" y="770392"/>
          <a:ext cx="761832" cy="380916"/>
        </a:xfrm>
        <a:prstGeom prst="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000" kern="1200" dirty="0"/>
        </a:p>
      </dsp:txBody>
      <dsp:txXfrm>
        <a:off x="180573" y="770392"/>
        <a:ext cx="761832" cy="380916"/>
      </dsp:txXfrm>
    </dsp:sp>
    <dsp:sp modelId="{55877BD8-067E-455B-AD44-3A568FB64EB5}">
      <dsp:nvSpPr>
        <dsp:cNvPr id="0" name=""/>
        <dsp:cNvSpPr/>
      </dsp:nvSpPr>
      <dsp:spPr>
        <a:xfrm>
          <a:off x="1102390" y="770392"/>
          <a:ext cx="761832" cy="380916"/>
        </a:xfrm>
        <a:prstGeom prst="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600" kern="1200"/>
        </a:p>
      </dsp:txBody>
      <dsp:txXfrm>
        <a:off x="1102390" y="770392"/>
        <a:ext cx="761832" cy="380916"/>
      </dsp:txXfrm>
    </dsp:sp>
    <dsp:sp modelId="{E5BF4E6A-D3E5-4953-9E75-97EEE603E9F5}">
      <dsp:nvSpPr>
        <dsp:cNvPr id="0" name=""/>
        <dsp:cNvSpPr/>
      </dsp:nvSpPr>
      <dsp:spPr>
        <a:xfrm>
          <a:off x="2024208" y="770392"/>
          <a:ext cx="761832" cy="380916"/>
        </a:xfrm>
        <a:prstGeom prst="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000" kern="1200" dirty="0"/>
        </a:p>
      </dsp:txBody>
      <dsp:txXfrm>
        <a:off x="2024208" y="770392"/>
        <a:ext cx="761832" cy="380916"/>
      </dsp:txXfrm>
    </dsp:sp>
    <dsp:sp modelId="{916DE2B7-C12E-4D6D-ABB0-9C7CCF8C41B0}">
      <dsp:nvSpPr>
        <dsp:cNvPr id="0" name=""/>
        <dsp:cNvSpPr/>
      </dsp:nvSpPr>
      <dsp:spPr>
        <a:xfrm>
          <a:off x="2946025" y="770392"/>
          <a:ext cx="761832" cy="380916"/>
        </a:xfrm>
        <a:prstGeom prst="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000" kern="1200" dirty="0"/>
        </a:p>
      </dsp:txBody>
      <dsp:txXfrm>
        <a:off x="2946025" y="770392"/>
        <a:ext cx="761832" cy="38091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0195E4-9AFB-43DA-B80F-699CC75E0BA4}">
      <dsp:nvSpPr>
        <dsp:cNvPr id="0" name=""/>
        <dsp:cNvSpPr/>
      </dsp:nvSpPr>
      <dsp:spPr>
        <a:xfrm>
          <a:off x="2286000" y="673951"/>
          <a:ext cx="1894237" cy="164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188"/>
              </a:lnTo>
              <a:lnTo>
                <a:pt x="1894237" y="82188"/>
              </a:lnTo>
              <a:lnTo>
                <a:pt x="1894237" y="1643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030F5D-A343-4826-BC50-CD65B9C884B1}">
      <dsp:nvSpPr>
        <dsp:cNvPr id="0" name=""/>
        <dsp:cNvSpPr/>
      </dsp:nvSpPr>
      <dsp:spPr>
        <a:xfrm>
          <a:off x="2286000" y="673951"/>
          <a:ext cx="947118" cy="164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188"/>
              </a:lnTo>
              <a:lnTo>
                <a:pt x="947118" y="82188"/>
              </a:lnTo>
              <a:lnTo>
                <a:pt x="947118" y="1643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DE7487-DA58-4CAF-8C39-C2D7F5671AE3}">
      <dsp:nvSpPr>
        <dsp:cNvPr id="0" name=""/>
        <dsp:cNvSpPr/>
      </dsp:nvSpPr>
      <dsp:spPr>
        <a:xfrm>
          <a:off x="2240280" y="673951"/>
          <a:ext cx="91440" cy="1643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43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1B3FC4-EA34-495C-B2D8-909BBDE3838A}">
      <dsp:nvSpPr>
        <dsp:cNvPr id="0" name=""/>
        <dsp:cNvSpPr/>
      </dsp:nvSpPr>
      <dsp:spPr>
        <a:xfrm>
          <a:off x="1338881" y="673951"/>
          <a:ext cx="947118" cy="164376"/>
        </a:xfrm>
        <a:custGeom>
          <a:avLst/>
          <a:gdLst/>
          <a:ahLst/>
          <a:cxnLst/>
          <a:rect l="0" t="0" r="0" b="0"/>
          <a:pathLst>
            <a:path>
              <a:moveTo>
                <a:pt x="947118" y="0"/>
              </a:moveTo>
              <a:lnTo>
                <a:pt x="947118" y="82188"/>
              </a:lnTo>
              <a:lnTo>
                <a:pt x="0" y="82188"/>
              </a:lnTo>
              <a:lnTo>
                <a:pt x="0" y="1643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7A1C21-244D-425D-9647-C3CA7FF6C169}">
      <dsp:nvSpPr>
        <dsp:cNvPr id="0" name=""/>
        <dsp:cNvSpPr/>
      </dsp:nvSpPr>
      <dsp:spPr>
        <a:xfrm>
          <a:off x="391762" y="673951"/>
          <a:ext cx="1894237" cy="164376"/>
        </a:xfrm>
        <a:custGeom>
          <a:avLst/>
          <a:gdLst/>
          <a:ahLst/>
          <a:cxnLst/>
          <a:rect l="0" t="0" r="0" b="0"/>
          <a:pathLst>
            <a:path>
              <a:moveTo>
                <a:pt x="1894237" y="0"/>
              </a:moveTo>
              <a:lnTo>
                <a:pt x="1894237" y="82188"/>
              </a:lnTo>
              <a:lnTo>
                <a:pt x="0" y="82188"/>
              </a:lnTo>
              <a:lnTo>
                <a:pt x="0" y="1643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CDD40C-34CE-44A4-834B-3D346AECCE99}">
      <dsp:nvSpPr>
        <dsp:cNvPr id="0" name=""/>
        <dsp:cNvSpPr/>
      </dsp:nvSpPr>
      <dsp:spPr>
        <a:xfrm>
          <a:off x="1603835" y="66445"/>
          <a:ext cx="1364328" cy="607506"/>
        </a:xfrm>
        <a:prstGeom prst="rect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3200" b="0" kern="1200" dirty="0" smtClean="0">
              <a:latin typeface="Algerian" pitchFamily="82" charset="0"/>
            </a:rPr>
            <a:t>اَلشَّمَعاتُ</a:t>
          </a:r>
          <a:endParaRPr lang="he-IL" sz="3200" b="0" kern="1200" dirty="0">
            <a:latin typeface="Algerian" pitchFamily="82" charset="0"/>
          </a:endParaRPr>
        </a:p>
      </dsp:txBody>
      <dsp:txXfrm>
        <a:off x="1603835" y="66445"/>
        <a:ext cx="1364328" cy="607506"/>
      </dsp:txXfrm>
    </dsp:sp>
    <dsp:sp modelId="{BB230EBB-9E0F-4BA8-920C-E3747EDC3C02}">
      <dsp:nvSpPr>
        <dsp:cNvPr id="0" name=""/>
        <dsp:cNvSpPr/>
      </dsp:nvSpPr>
      <dsp:spPr>
        <a:xfrm>
          <a:off x="390" y="838327"/>
          <a:ext cx="782742" cy="391371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000" kern="1200" dirty="0"/>
        </a:p>
      </dsp:txBody>
      <dsp:txXfrm>
        <a:off x="390" y="838327"/>
        <a:ext cx="782742" cy="391371"/>
      </dsp:txXfrm>
    </dsp:sp>
    <dsp:sp modelId="{2ACAEA32-27B5-406A-91AF-0501155703A2}">
      <dsp:nvSpPr>
        <dsp:cNvPr id="0" name=""/>
        <dsp:cNvSpPr/>
      </dsp:nvSpPr>
      <dsp:spPr>
        <a:xfrm>
          <a:off x="947509" y="838327"/>
          <a:ext cx="782742" cy="3913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700" kern="1200"/>
        </a:p>
      </dsp:txBody>
      <dsp:txXfrm>
        <a:off x="947509" y="838327"/>
        <a:ext cx="782742" cy="391371"/>
      </dsp:txXfrm>
    </dsp:sp>
    <dsp:sp modelId="{E5BF4E6A-D3E5-4953-9E75-97EEE603E9F5}">
      <dsp:nvSpPr>
        <dsp:cNvPr id="0" name=""/>
        <dsp:cNvSpPr/>
      </dsp:nvSpPr>
      <dsp:spPr>
        <a:xfrm>
          <a:off x="1894628" y="838327"/>
          <a:ext cx="782742" cy="391371"/>
        </a:xfrm>
        <a:prstGeom prst="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000" kern="1200" dirty="0"/>
        </a:p>
      </dsp:txBody>
      <dsp:txXfrm>
        <a:off x="1894628" y="838327"/>
        <a:ext cx="782742" cy="391371"/>
      </dsp:txXfrm>
    </dsp:sp>
    <dsp:sp modelId="{916DE2B7-C12E-4D6D-ABB0-9C7CCF8C41B0}">
      <dsp:nvSpPr>
        <dsp:cNvPr id="0" name=""/>
        <dsp:cNvSpPr/>
      </dsp:nvSpPr>
      <dsp:spPr>
        <a:xfrm>
          <a:off x="2841747" y="838327"/>
          <a:ext cx="782742" cy="391371"/>
        </a:xfrm>
        <a:prstGeom prst="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000" kern="1200" dirty="0"/>
        </a:p>
      </dsp:txBody>
      <dsp:txXfrm>
        <a:off x="2841747" y="838327"/>
        <a:ext cx="782742" cy="391371"/>
      </dsp:txXfrm>
    </dsp:sp>
    <dsp:sp modelId="{3AA096F7-D279-46FF-9618-F94A563F7F41}">
      <dsp:nvSpPr>
        <dsp:cNvPr id="0" name=""/>
        <dsp:cNvSpPr/>
      </dsp:nvSpPr>
      <dsp:spPr>
        <a:xfrm>
          <a:off x="3788866" y="838327"/>
          <a:ext cx="782742" cy="391371"/>
        </a:xfrm>
        <a:prstGeom prst="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700" kern="1200"/>
        </a:p>
      </dsp:txBody>
      <dsp:txXfrm>
        <a:off x="3788866" y="838327"/>
        <a:ext cx="782742" cy="39137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030F5D-A343-4826-BC50-CD65B9C884B1}">
      <dsp:nvSpPr>
        <dsp:cNvPr id="0" name=""/>
        <dsp:cNvSpPr/>
      </dsp:nvSpPr>
      <dsp:spPr>
        <a:xfrm>
          <a:off x="1872208" y="642475"/>
          <a:ext cx="989994" cy="1718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908"/>
              </a:lnTo>
              <a:lnTo>
                <a:pt x="989994" y="85908"/>
              </a:lnTo>
              <a:lnTo>
                <a:pt x="989994" y="1718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DE7487-DA58-4CAF-8C39-C2D7F5671AE3}">
      <dsp:nvSpPr>
        <dsp:cNvPr id="0" name=""/>
        <dsp:cNvSpPr/>
      </dsp:nvSpPr>
      <dsp:spPr>
        <a:xfrm>
          <a:off x="1826488" y="642475"/>
          <a:ext cx="91440" cy="1718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18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7A1C21-244D-425D-9647-C3CA7FF6C169}">
      <dsp:nvSpPr>
        <dsp:cNvPr id="0" name=""/>
        <dsp:cNvSpPr/>
      </dsp:nvSpPr>
      <dsp:spPr>
        <a:xfrm>
          <a:off x="882214" y="642475"/>
          <a:ext cx="989994" cy="171817"/>
        </a:xfrm>
        <a:custGeom>
          <a:avLst/>
          <a:gdLst/>
          <a:ahLst/>
          <a:cxnLst/>
          <a:rect l="0" t="0" r="0" b="0"/>
          <a:pathLst>
            <a:path>
              <a:moveTo>
                <a:pt x="989994" y="0"/>
              </a:moveTo>
              <a:lnTo>
                <a:pt x="989994" y="85908"/>
              </a:lnTo>
              <a:lnTo>
                <a:pt x="0" y="85908"/>
              </a:lnTo>
              <a:lnTo>
                <a:pt x="0" y="1718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CDD40C-34CE-44A4-834B-3D346AECCE99}">
      <dsp:nvSpPr>
        <dsp:cNvPr id="0" name=""/>
        <dsp:cNvSpPr/>
      </dsp:nvSpPr>
      <dsp:spPr>
        <a:xfrm>
          <a:off x="1258174" y="754"/>
          <a:ext cx="1228067" cy="641720"/>
        </a:xfrm>
        <a:prstGeom prst="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5400" b="1" kern="1200" dirty="0" smtClean="0">
              <a:solidFill>
                <a:schemeClr val="bg1"/>
              </a:solidFill>
              <a:latin typeface="Arabic Typesetting" pitchFamily="66" charset="-78"/>
              <a:cs typeface="Arabic Typesetting" pitchFamily="66" charset="-78"/>
            </a:rPr>
            <a:t>عُلْبَةٌ</a:t>
          </a:r>
          <a:endParaRPr lang="he-IL" sz="5400" b="1" kern="1200" dirty="0">
            <a:solidFill>
              <a:schemeClr val="bg1"/>
            </a:solidFill>
            <a:latin typeface="Arabic Typesetting" pitchFamily="66" charset="-78"/>
            <a:cs typeface="+mn-cs"/>
          </a:endParaRPr>
        </a:p>
      </dsp:txBody>
      <dsp:txXfrm>
        <a:off x="1258174" y="754"/>
        <a:ext cx="1228067" cy="641720"/>
      </dsp:txXfrm>
    </dsp:sp>
    <dsp:sp modelId="{BB230EBB-9E0F-4BA8-920C-E3747EDC3C02}">
      <dsp:nvSpPr>
        <dsp:cNvPr id="0" name=""/>
        <dsp:cNvSpPr/>
      </dsp:nvSpPr>
      <dsp:spPr>
        <a:xfrm>
          <a:off x="473125" y="814292"/>
          <a:ext cx="818177" cy="409088"/>
        </a:xfrm>
        <a:prstGeom prst="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100" kern="1200" dirty="0"/>
        </a:p>
      </dsp:txBody>
      <dsp:txXfrm>
        <a:off x="473125" y="814292"/>
        <a:ext cx="818177" cy="409088"/>
      </dsp:txXfrm>
    </dsp:sp>
    <dsp:sp modelId="{E5BF4E6A-D3E5-4953-9E75-97EEE603E9F5}">
      <dsp:nvSpPr>
        <dsp:cNvPr id="0" name=""/>
        <dsp:cNvSpPr/>
      </dsp:nvSpPr>
      <dsp:spPr>
        <a:xfrm>
          <a:off x="1463119" y="814292"/>
          <a:ext cx="818177" cy="409088"/>
        </a:xfrm>
        <a:prstGeom prst="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100" kern="1200" dirty="0"/>
        </a:p>
      </dsp:txBody>
      <dsp:txXfrm>
        <a:off x="1463119" y="814292"/>
        <a:ext cx="818177" cy="409088"/>
      </dsp:txXfrm>
    </dsp:sp>
    <dsp:sp modelId="{916DE2B7-C12E-4D6D-ABB0-9C7CCF8C41B0}">
      <dsp:nvSpPr>
        <dsp:cNvPr id="0" name=""/>
        <dsp:cNvSpPr/>
      </dsp:nvSpPr>
      <dsp:spPr>
        <a:xfrm>
          <a:off x="2453114" y="814292"/>
          <a:ext cx="818177" cy="409088"/>
        </a:xfrm>
        <a:prstGeom prst="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100" kern="1200" dirty="0"/>
        </a:p>
      </dsp:txBody>
      <dsp:txXfrm>
        <a:off x="2453114" y="814292"/>
        <a:ext cx="818177" cy="40908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E3C679-5B2E-43FB-9432-F7394C2A7984}">
      <dsp:nvSpPr>
        <dsp:cNvPr id="0" name=""/>
        <dsp:cNvSpPr/>
      </dsp:nvSpPr>
      <dsp:spPr>
        <a:xfrm>
          <a:off x="3131275" y="2527689"/>
          <a:ext cx="2736866" cy="1742259"/>
        </a:xfrm>
        <a:prstGeom prst="ellipse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3200" b="1" kern="1200" dirty="0" smtClean="0">
              <a:solidFill>
                <a:srgbClr val="FFFF00"/>
              </a:solidFill>
            </a:rPr>
            <a:t>الْكلمات التي تبدأ بالْحروف الْقمريَّة</a:t>
          </a:r>
          <a:endParaRPr lang="he-IL" sz="3200" b="1" kern="1200" dirty="0">
            <a:solidFill>
              <a:srgbClr val="FFFF00"/>
            </a:solidFill>
          </a:endParaRPr>
        </a:p>
      </dsp:txBody>
      <dsp:txXfrm>
        <a:off x="3532080" y="2782837"/>
        <a:ext cx="1935256" cy="1231963"/>
      </dsp:txXfrm>
    </dsp:sp>
    <dsp:sp modelId="{BE4D815C-7F92-4E5C-BBA8-66FDD9A28C07}">
      <dsp:nvSpPr>
        <dsp:cNvPr id="0" name=""/>
        <dsp:cNvSpPr/>
      </dsp:nvSpPr>
      <dsp:spPr>
        <a:xfrm rot="16082263">
          <a:off x="3847114" y="1913271"/>
          <a:ext cx="1204273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1204273" y="12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500" kern="1200"/>
        </a:p>
      </dsp:txBody>
      <dsp:txXfrm rot="10800000">
        <a:off x="4419144" y="1896005"/>
        <a:ext cx="60213" cy="60213"/>
      </dsp:txXfrm>
    </dsp:sp>
    <dsp:sp modelId="{B9CE114A-466D-40A3-B5B0-675F56A928E5}">
      <dsp:nvSpPr>
        <dsp:cNvPr id="0" name=""/>
        <dsp:cNvSpPr/>
      </dsp:nvSpPr>
      <dsp:spPr>
        <a:xfrm>
          <a:off x="3753985" y="20087"/>
          <a:ext cx="1304623" cy="1304623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400" kern="1200" dirty="0"/>
        </a:p>
      </dsp:txBody>
      <dsp:txXfrm>
        <a:off x="3945043" y="211145"/>
        <a:ext cx="922507" cy="922507"/>
      </dsp:txXfrm>
    </dsp:sp>
    <dsp:sp modelId="{66E99CAE-7F9E-40C3-8546-B6835E262059}">
      <dsp:nvSpPr>
        <dsp:cNvPr id="0" name=""/>
        <dsp:cNvSpPr/>
      </dsp:nvSpPr>
      <dsp:spPr>
        <a:xfrm rot="19203494">
          <a:off x="5034592" y="1885414"/>
          <a:ext cx="2514229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2514229" y="12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900" kern="1200"/>
        </a:p>
      </dsp:txBody>
      <dsp:txXfrm>
        <a:off x="6228851" y="1835399"/>
        <a:ext cx="125711" cy="125711"/>
      </dsp:txXfrm>
    </dsp:sp>
    <dsp:sp modelId="{A152C474-00FA-46FB-9307-72C7196859E7}">
      <dsp:nvSpPr>
        <dsp:cNvPr id="0" name=""/>
        <dsp:cNvSpPr/>
      </dsp:nvSpPr>
      <dsp:spPr>
        <a:xfrm>
          <a:off x="7103347" y="20074"/>
          <a:ext cx="1304623" cy="1304623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3600" kern="1200" dirty="0"/>
        </a:p>
      </dsp:txBody>
      <dsp:txXfrm>
        <a:off x="7294405" y="211132"/>
        <a:ext cx="922507" cy="922507"/>
      </dsp:txXfrm>
    </dsp:sp>
    <dsp:sp modelId="{6B77AF7A-ACDC-41FA-A952-540B580D015C}">
      <dsp:nvSpPr>
        <dsp:cNvPr id="0" name=""/>
        <dsp:cNvSpPr/>
      </dsp:nvSpPr>
      <dsp:spPr>
        <a:xfrm rot="21115902">
          <a:off x="5826230" y="3066260"/>
          <a:ext cx="1857759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1857759" y="12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700" kern="1200"/>
        </a:p>
      </dsp:txBody>
      <dsp:txXfrm>
        <a:off x="6708666" y="3032657"/>
        <a:ext cx="92887" cy="92887"/>
      </dsp:txXfrm>
    </dsp:sp>
    <dsp:sp modelId="{FA023702-416C-457E-8CDB-B2B49649780F}">
      <dsp:nvSpPr>
        <dsp:cNvPr id="0" name=""/>
        <dsp:cNvSpPr/>
      </dsp:nvSpPr>
      <dsp:spPr>
        <a:xfrm>
          <a:off x="7668338" y="2204863"/>
          <a:ext cx="1304623" cy="1304623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2800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6300" kern="1200"/>
        </a:p>
      </dsp:txBody>
      <dsp:txXfrm>
        <a:off x="7859396" y="2395921"/>
        <a:ext cx="922507" cy="922507"/>
      </dsp:txXfrm>
    </dsp:sp>
    <dsp:sp modelId="{ED3AEC84-AA3A-45FD-8D7B-719A4DF4DCCE}">
      <dsp:nvSpPr>
        <dsp:cNvPr id="0" name=""/>
        <dsp:cNvSpPr/>
      </dsp:nvSpPr>
      <dsp:spPr>
        <a:xfrm rot="1539102">
          <a:off x="5477545" y="4414004"/>
          <a:ext cx="2325719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2325719" y="12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800" kern="1200"/>
        </a:p>
      </dsp:txBody>
      <dsp:txXfrm>
        <a:off x="6582262" y="4368702"/>
        <a:ext cx="116285" cy="116285"/>
      </dsp:txXfrm>
    </dsp:sp>
    <dsp:sp modelId="{A6F30F38-6283-4452-8CB1-0B6B42698C2A}">
      <dsp:nvSpPr>
        <dsp:cNvPr id="0" name=""/>
        <dsp:cNvSpPr/>
      </dsp:nvSpPr>
      <dsp:spPr>
        <a:xfrm>
          <a:off x="7624366" y="4560320"/>
          <a:ext cx="1304623" cy="1304623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2800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6300" kern="1200"/>
        </a:p>
      </dsp:txBody>
      <dsp:txXfrm>
        <a:off x="7815424" y="4751378"/>
        <a:ext cx="922507" cy="922507"/>
      </dsp:txXfrm>
    </dsp:sp>
    <dsp:sp modelId="{E20420D0-9FBF-400A-829E-2F11D55BE8A6}">
      <dsp:nvSpPr>
        <dsp:cNvPr id="0" name=""/>
        <dsp:cNvSpPr/>
      </dsp:nvSpPr>
      <dsp:spPr>
        <a:xfrm rot="3005543">
          <a:off x="4841690" y="4799319"/>
          <a:ext cx="1680149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1680149" y="12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600" kern="1200"/>
        </a:p>
      </dsp:txBody>
      <dsp:txXfrm>
        <a:off x="5639761" y="4770156"/>
        <a:ext cx="84007" cy="84007"/>
      </dsp:txXfrm>
    </dsp:sp>
    <dsp:sp modelId="{AFCCE713-B546-4B80-A4F0-C7BAFF662E5B}">
      <dsp:nvSpPr>
        <dsp:cNvPr id="0" name=""/>
        <dsp:cNvSpPr/>
      </dsp:nvSpPr>
      <dsp:spPr>
        <a:xfrm>
          <a:off x="5986896" y="5304628"/>
          <a:ext cx="1304623" cy="1304623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400" kern="1200"/>
        </a:p>
      </dsp:txBody>
      <dsp:txXfrm>
        <a:off x="6177954" y="5495686"/>
        <a:ext cx="922507" cy="922507"/>
      </dsp:txXfrm>
    </dsp:sp>
    <dsp:sp modelId="{9E4AFA64-E9AF-4F04-BCCA-4572BA6FA238}">
      <dsp:nvSpPr>
        <dsp:cNvPr id="0" name=""/>
        <dsp:cNvSpPr/>
      </dsp:nvSpPr>
      <dsp:spPr>
        <a:xfrm rot="5239896">
          <a:off x="3936852" y="4888942"/>
          <a:ext cx="1265806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1265806" y="12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500" kern="1200"/>
        </a:p>
      </dsp:txBody>
      <dsp:txXfrm>
        <a:off x="4538110" y="4870137"/>
        <a:ext cx="63290" cy="63290"/>
      </dsp:txXfrm>
    </dsp:sp>
    <dsp:sp modelId="{789BFC89-4637-4404-BABA-4A4174409EDA}">
      <dsp:nvSpPr>
        <dsp:cNvPr id="0" name=""/>
        <dsp:cNvSpPr/>
      </dsp:nvSpPr>
      <dsp:spPr>
        <a:xfrm>
          <a:off x="3977277" y="5533292"/>
          <a:ext cx="1304623" cy="1304623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400" kern="1200"/>
        </a:p>
      </dsp:txBody>
      <dsp:txXfrm>
        <a:off x="4168335" y="5724350"/>
        <a:ext cx="922507" cy="922507"/>
      </dsp:txXfrm>
    </dsp:sp>
    <dsp:sp modelId="{0B991D79-01DE-42BB-A4C5-5C799FB2336D}">
      <dsp:nvSpPr>
        <dsp:cNvPr id="0" name=""/>
        <dsp:cNvSpPr/>
      </dsp:nvSpPr>
      <dsp:spPr>
        <a:xfrm rot="7693122">
          <a:off x="2584959" y="4796458"/>
          <a:ext cx="1608130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1608130" y="12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600" kern="1200"/>
        </a:p>
      </dsp:txBody>
      <dsp:txXfrm rot="10800000">
        <a:off x="3348821" y="4769096"/>
        <a:ext cx="80406" cy="80406"/>
      </dsp:txXfrm>
    </dsp:sp>
    <dsp:sp modelId="{73E3DFF8-4E02-468F-98E9-123187EBE73E}">
      <dsp:nvSpPr>
        <dsp:cNvPr id="0" name=""/>
        <dsp:cNvSpPr/>
      </dsp:nvSpPr>
      <dsp:spPr>
        <a:xfrm>
          <a:off x="1835703" y="5301197"/>
          <a:ext cx="1304623" cy="1304623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400" kern="1200"/>
        </a:p>
      </dsp:txBody>
      <dsp:txXfrm>
        <a:off x="2026761" y="5492255"/>
        <a:ext cx="922507" cy="922507"/>
      </dsp:txXfrm>
    </dsp:sp>
    <dsp:sp modelId="{C8EF9ACD-E91D-4140-9E4F-0C42100C56B7}">
      <dsp:nvSpPr>
        <dsp:cNvPr id="0" name=""/>
        <dsp:cNvSpPr/>
      </dsp:nvSpPr>
      <dsp:spPr>
        <a:xfrm rot="9490139">
          <a:off x="1379409" y="4228342"/>
          <a:ext cx="2035082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2035082" y="12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700" kern="1200"/>
        </a:p>
      </dsp:txBody>
      <dsp:txXfrm rot="10800000">
        <a:off x="2346073" y="4190305"/>
        <a:ext cx="101754" cy="101754"/>
      </dsp:txXfrm>
    </dsp:sp>
    <dsp:sp modelId="{486C7CCF-5D1A-4674-9691-1445939E5042}">
      <dsp:nvSpPr>
        <dsp:cNvPr id="0" name=""/>
        <dsp:cNvSpPr/>
      </dsp:nvSpPr>
      <dsp:spPr>
        <a:xfrm>
          <a:off x="194539" y="4209839"/>
          <a:ext cx="1304623" cy="1304623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2800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6300" kern="1200"/>
        </a:p>
      </dsp:txBody>
      <dsp:txXfrm>
        <a:off x="385597" y="4400897"/>
        <a:ext cx="922507" cy="922507"/>
      </dsp:txXfrm>
    </dsp:sp>
    <dsp:sp modelId="{CF63707A-7714-49AF-813C-4C689B1BBE3A}">
      <dsp:nvSpPr>
        <dsp:cNvPr id="0" name=""/>
        <dsp:cNvSpPr/>
      </dsp:nvSpPr>
      <dsp:spPr>
        <a:xfrm rot="11625053">
          <a:off x="1454768" y="2860263"/>
          <a:ext cx="1793333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1793333" y="12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600" kern="1200"/>
        </a:p>
      </dsp:txBody>
      <dsp:txXfrm rot="10800000">
        <a:off x="2306602" y="2828271"/>
        <a:ext cx="89666" cy="89666"/>
      </dsp:txXfrm>
    </dsp:sp>
    <dsp:sp modelId="{99A945ED-085A-4F54-AD97-9055ABC9AB26}">
      <dsp:nvSpPr>
        <dsp:cNvPr id="0" name=""/>
        <dsp:cNvSpPr/>
      </dsp:nvSpPr>
      <dsp:spPr>
        <a:xfrm>
          <a:off x="194540" y="1852599"/>
          <a:ext cx="1304623" cy="1304623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2800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6300" kern="1200"/>
        </a:p>
      </dsp:txBody>
      <dsp:txXfrm>
        <a:off x="385598" y="2043657"/>
        <a:ext cx="922507" cy="922507"/>
      </dsp:txXfrm>
    </dsp:sp>
    <dsp:sp modelId="{D0A40A36-05B5-4FDF-8527-1F4ECC950B99}">
      <dsp:nvSpPr>
        <dsp:cNvPr id="0" name=""/>
        <dsp:cNvSpPr/>
      </dsp:nvSpPr>
      <dsp:spPr>
        <a:xfrm rot="13290762">
          <a:off x="1705376" y="1922547"/>
          <a:ext cx="2281926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2281926" y="12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800" kern="1200"/>
        </a:p>
      </dsp:txBody>
      <dsp:txXfrm rot="10800000">
        <a:off x="2789291" y="1878340"/>
        <a:ext cx="114096" cy="114096"/>
      </dsp:txXfrm>
    </dsp:sp>
    <dsp:sp modelId="{66717ACF-AB16-47A6-B798-835A7B5D41DA}">
      <dsp:nvSpPr>
        <dsp:cNvPr id="0" name=""/>
        <dsp:cNvSpPr/>
      </dsp:nvSpPr>
      <dsp:spPr>
        <a:xfrm>
          <a:off x="851207" y="94518"/>
          <a:ext cx="1304623" cy="1304623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2800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6300" kern="1200"/>
        </a:p>
      </dsp:txBody>
      <dsp:txXfrm>
        <a:off x="1042265" y="285576"/>
        <a:ext cx="922507" cy="92250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E3C679-5B2E-43FB-9432-F7394C2A7984}">
      <dsp:nvSpPr>
        <dsp:cNvPr id="0" name=""/>
        <dsp:cNvSpPr/>
      </dsp:nvSpPr>
      <dsp:spPr>
        <a:xfrm>
          <a:off x="3105602" y="2468371"/>
          <a:ext cx="2736866" cy="1742259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3200" b="1" kern="1200" dirty="0" smtClean="0">
              <a:solidFill>
                <a:srgbClr val="FFFF00"/>
              </a:solidFill>
            </a:rPr>
            <a:t>الْكلمات التي تبدأ بالْحروف الشَّمْسِيَّة</a:t>
          </a:r>
          <a:endParaRPr lang="he-IL" sz="3200" b="1" kern="1200" dirty="0">
            <a:solidFill>
              <a:srgbClr val="FFFF00"/>
            </a:solidFill>
          </a:endParaRPr>
        </a:p>
      </dsp:txBody>
      <dsp:txXfrm>
        <a:off x="3506407" y="2723519"/>
        <a:ext cx="1935256" cy="1231963"/>
      </dsp:txXfrm>
    </dsp:sp>
    <dsp:sp modelId="{BE4D815C-7F92-4E5C-BBA8-66FDD9A28C07}">
      <dsp:nvSpPr>
        <dsp:cNvPr id="0" name=""/>
        <dsp:cNvSpPr/>
      </dsp:nvSpPr>
      <dsp:spPr>
        <a:xfrm rot="16112708">
          <a:off x="3865209" y="1883652"/>
          <a:ext cx="1144353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1144353" y="12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500" kern="1200"/>
        </a:p>
      </dsp:txBody>
      <dsp:txXfrm rot="10800000">
        <a:off x="4408777" y="1867884"/>
        <a:ext cx="57217" cy="57217"/>
      </dsp:txXfrm>
    </dsp:sp>
    <dsp:sp modelId="{B9CE114A-466D-40A3-B5B0-675F56A928E5}">
      <dsp:nvSpPr>
        <dsp:cNvPr id="0" name=""/>
        <dsp:cNvSpPr/>
      </dsp:nvSpPr>
      <dsp:spPr>
        <a:xfrm>
          <a:off x="3753985" y="20087"/>
          <a:ext cx="1304623" cy="1304623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400" kern="1200" dirty="0"/>
        </a:p>
      </dsp:txBody>
      <dsp:txXfrm>
        <a:off x="3945043" y="211145"/>
        <a:ext cx="922507" cy="922507"/>
      </dsp:txXfrm>
    </dsp:sp>
    <dsp:sp modelId="{6B77AF7A-ACDC-41FA-A952-540B580D015C}">
      <dsp:nvSpPr>
        <dsp:cNvPr id="0" name=""/>
        <dsp:cNvSpPr/>
      </dsp:nvSpPr>
      <dsp:spPr>
        <a:xfrm rot="19039490">
          <a:off x="4974692" y="1901056"/>
          <a:ext cx="2091200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2091200" y="12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700" kern="1200"/>
        </a:p>
      </dsp:txBody>
      <dsp:txXfrm>
        <a:off x="5968012" y="1861617"/>
        <a:ext cx="104560" cy="104560"/>
      </dsp:txXfrm>
    </dsp:sp>
    <dsp:sp modelId="{FA023702-416C-457E-8CDB-B2B49649780F}">
      <dsp:nvSpPr>
        <dsp:cNvPr id="0" name=""/>
        <dsp:cNvSpPr/>
      </dsp:nvSpPr>
      <dsp:spPr>
        <a:xfrm>
          <a:off x="6616300" y="110670"/>
          <a:ext cx="1304623" cy="1304623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2800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6300" kern="1200"/>
        </a:p>
      </dsp:txBody>
      <dsp:txXfrm>
        <a:off x="6807358" y="301728"/>
        <a:ext cx="922507" cy="922507"/>
      </dsp:txXfrm>
    </dsp:sp>
    <dsp:sp modelId="{ED3AEC84-AA3A-45FD-8D7B-719A4DF4DCCE}">
      <dsp:nvSpPr>
        <dsp:cNvPr id="0" name=""/>
        <dsp:cNvSpPr/>
      </dsp:nvSpPr>
      <dsp:spPr>
        <a:xfrm rot="21052712">
          <a:off x="5787809" y="2949311"/>
          <a:ext cx="2072922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2072922" y="12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700" kern="1200"/>
        </a:p>
      </dsp:txBody>
      <dsp:txXfrm>
        <a:off x="6772447" y="2910328"/>
        <a:ext cx="103646" cy="103646"/>
      </dsp:txXfrm>
    </dsp:sp>
    <dsp:sp modelId="{A6F30F38-6283-4452-8CB1-0B6B42698C2A}">
      <dsp:nvSpPr>
        <dsp:cNvPr id="0" name=""/>
        <dsp:cNvSpPr/>
      </dsp:nvSpPr>
      <dsp:spPr>
        <a:xfrm>
          <a:off x="7839376" y="2042121"/>
          <a:ext cx="1304623" cy="1304623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2800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6300" kern="1200"/>
        </a:p>
      </dsp:txBody>
      <dsp:txXfrm>
        <a:off x="8030434" y="2233179"/>
        <a:ext cx="922507" cy="922507"/>
      </dsp:txXfrm>
    </dsp:sp>
    <dsp:sp modelId="{E20420D0-9FBF-400A-829E-2F11D55BE8A6}">
      <dsp:nvSpPr>
        <dsp:cNvPr id="0" name=""/>
        <dsp:cNvSpPr/>
      </dsp:nvSpPr>
      <dsp:spPr>
        <a:xfrm rot="946184">
          <a:off x="5697970" y="3874430"/>
          <a:ext cx="1431502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1431502" y="12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500" kern="1200"/>
        </a:p>
      </dsp:txBody>
      <dsp:txXfrm>
        <a:off x="6377934" y="3851483"/>
        <a:ext cx="71575" cy="71575"/>
      </dsp:txXfrm>
    </dsp:sp>
    <dsp:sp modelId="{AFCCE713-B546-4B80-A4F0-C7BAFF662E5B}">
      <dsp:nvSpPr>
        <dsp:cNvPr id="0" name=""/>
        <dsp:cNvSpPr/>
      </dsp:nvSpPr>
      <dsp:spPr>
        <a:xfrm>
          <a:off x="7077981" y="3606760"/>
          <a:ext cx="1304623" cy="1304623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400" kern="1200"/>
        </a:p>
      </dsp:txBody>
      <dsp:txXfrm>
        <a:off x="7269039" y="3797818"/>
        <a:ext cx="922507" cy="922507"/>
      </dsp:txXfrm>
    </dsp:sp>
    <dsp:sp modelId="{9E4AFA64-E9AF-4F04-BCCA-4572BA6FA238}">
      <dsp:nvSpPr>
        <dsp:cNvPr id="0" name=""/>
        <dsp:cNvSpPr/>
      </dsp:nvSpPr>
      <dsp:spPr>
        <a:xfrm rot="3139706">
          <a:off x="4835047" y="4602293"/>
          <a:ext cx="1247797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1247797" y="12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500" kern="1200"/>
        </a:p>
      </dsp:txBody>
      <dsp:txXfrm>
        <a:off x="5427751" y="4583939"/>
        <a:ext cx="62389" cy="62389"/>
      </dsp:txXfrm>
    </dsp:sp>
    <dsp:sp modelId="{789BFC89-4637-4404-BABA-4A4174409EDA}">
      <dsp:nvSpPr>
        <dsp:cNvPr id="0" name=""/>
        <dsp:cNvSpPr/>
      </dsp:nvSpPr>
      <dsp:spPr>
        <a:xfrm>
          <a:off x="5586570" y="4972977"/>
          <a:ext cx="1304623" cy="1304623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400" kern="1200"/>
        </a:p>
      </dsp:txBody>
      <dsp:txXfrm>
        <a:off x="5777628" y="5164035"/>
        <a:ext cx="922507" cy="922507"/>
      </dsp:txXfrm>
    </dsp:sp>
    <dsp:sp modelId="{0B991D79-01DE-42BB-A4C5-5C799FB2336D}">
      <dsp:nvSpPr>
        <dsp:cNvPr id="0" name=""/>
        <dsp:cNvSpPr/>
      </dsp:nvSpPr>
      <dsp:spPr>
        <a:xfrm rot="5524859">
          <a:off x="3745837" y="4869261"/>
          <a:ext cx="1344293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1344293" y="12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500" kern="1200"/>
        </a:p>
      </dsp:txBody>
      <dsp:txXfrm rot="10800000">
        <a:off x="4384376" y="4848495"/>
        <a:ext cx="67214" cy="67214"/>
      </dsp:txXfrm>
    </dsp:sp>
    <dsp:sp modelId="{73E3DFF8-4E02-468F-98E9-123187EBE73E}">
      <dsp:nvSpPr>
        <dsp:cNvPr id="0" name=""/>
        <dsp:cNvSpPr/>
      </dsp:nvSpPr>
      <dsp:spPr>
        <a:xfrm>
          <a:off x="3717578" y="5553376"/>
          <a:ext cx="1304623" cy="1304623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400" kern="1200"/>
        </a:p>
      </dsp:txBody>
      <dsp:txXfrm>
        <a:off x="3908636" y="5744434"/>
        <a:ext cx="922507" cy="922507"/>
      </dsp:txXfrm>
    </dsp:sp>
    <dsp:sp modelId="{C8EF9ACD-E91D-4140-9E4F-0C42100C56B7}">
      <dsp:nvSpPr>
        <dsp:cNvPr id="0" name=""/>
        <dsp:cNvSpPr/>
      </dsp:nvSpPr>
      <dsp:spPr>
        <a:xfrm rot="7552887">
          <a:off x="2388030" y="4891123"/>
          <a:ext cx="1908589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1908589" y="12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700" kern="1200"/>
        </a:p>
      </dsp:txBody>
      <dsp:txXfrm rot="10800000">
        <a:off x="3294610" y="4856249"/>
        <a:ext cx="95429" cy="95429"/>
      </dsp:txXfrm>
    </dsp:sp>
    <dsp:sp modelId="{486C7CCF-5D1A-4674-9691-1445939E5042}">
      <dsp:nvSpPr>
        <dsp:cNvPr id="0" name=""/>
        <dsp:cNvSpPr/>
      </dsp:nvSpPr>
      <dsp:spPr>
        <a:xfrm>
          <a:off x="1748364" y="5553376"/>
          <a:ext cx="1304623" cy="1304623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2800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6300" kern="1200"/>
        </a:p>
      </dsp:txBody>
      <dsp:txXfrm>
        <a:off x="1939422" y="5744434"/>
        <a:ext cx="922507" cy="922507"/>
      </dsp:txXfrm>
    </dsp:sp>
    <dsp:sp modelId="{CF63707A-7714-49AF-813C-4C689B1BBE3A}">
      <dsp:nvSpPr>
        <dsp:cNvPr id="0" name=""/>
        <dsp:cNvSpPr/>
      </dsp:nvSpPr>
      <dsp:spPr>
        <a:xfrm rot="9367077">
          <a:off x="1530170" y="4209060"/>
          <a:ext cx="1901862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1901862" y="12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700" kern="1200"/>
        </a:p>
      </dsp:txBody>
      <dsp:txXfrm rot="10800000">
        <a:off x="2433555" y="4174355"/>
        <a:ext cx="95093" cy="95093"/>
      </dsp:txXfrm>
    </dsp:sp>
    <dsp:sp modelId="{99A945ED-085A-4F54-AD97-9055ABC9AB26}">
      <dsp:nvSpPr>
        <dsp:cNvPr id="0" name=""/>
        <dsp:cNvSpPr/>
      </dsp:nvSpPr>
      <dsp:spPr>
        <a:xfrm>
          <a:off x="362814" y="4218670"/>
          <a:ext cx="1304623" cy="1304623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2800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6300" kern="1200"/>
        </a:p>
      </dsp:txBody>
      <dsp:txXfrm>
        <a:off x="553872" y="4409728"/>
        <a:ext cx="922507" cy="922507"/>
      </dsp:txXfrm>
    </dsp:sp>
    <dsp:sp modelId="{637BDC48-F2A7-4825-87CA-0B64464FB458}">
      <dsp:nvSpPr>
        <dsp:cNvPr id="0" name=""/>
        <dsp:cNvSpPr/>
      </dsp:nvSpPr>
      <dsp:spPr>
        <a:xfrm rot="11759342">
          <a:off x="1627140" y="2744529"/>
          <a:ext cx="1630585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1630585" y="12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2401668" y="2716605"/>
        <a:ext cx="81529" cy="81529"/>
      </dsp:txXfrm>
    </dsp:sp>
    <dsp:sp modelId="{524D6AD5-2638-4C03-8F1A-D8ADC2915096}">
      <dsp:nvSpPr>
        <dsp:cNvPr id="0" name=""/>
        <dsp:cNvSpPr/>
      </dsp:nvSpPr>
      <dsp:spPr>
        <a:xfrm>
          <a:off x="379292" y="1700801"/>
          <a:ext cx="1304623" cy="1304623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2800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6300" kern="1200" dirty="0"/>
        </a:p>
      </dsp:txBody>
      <dsp:txXfrm>
        <a:off x="570350" y="1891859"/>
        <a:ext cx="922507" cy="922507"/>
      </dsp:txXfrm>
    </dsp:sp>
    <dsp:sp modelId="{D0A40A36-05B5-4FDF-8527-1F4ECC950B99}">
      <dsp:nvSpPr>
        <dsp:cNvPr id="0" name=""/>
        <dsp:cNvSpPr/>
      </dsp:nvSpPr>
      <dsp:spPr>
        <a:xfrm rot="13266870">
          <a:off x="1721216" y="1892887"/>
          <a:ext cx="2220186" cy="25681"/>
        </a:xfrm>
        <a:custGeom>
          <a:avLst/>
          <a:gdLst/>
          <a:ahLst/>
          <a:cxnLst/>
          <a:rect l="0" t="0" r="0" b="0"/>
          <a:pathLst>
            <a:path>
              <a:moveTo>
                <a:pt x="0" y="12840"/>
              </a:moveTo>
              <a:lnTo>
                <a:pt x="2220186" y="12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800" kern="1200"/>
        </a:p>
      </dsp:txBody>
      <dsp:txXfrm rot="10800000">
        <a:off x="2775805" y="1850223"/>
        <a:ext cx="111009" cy="111009"/>
      </dsp:txXfrm>
    </dsp:sp>
    <dsp:sp modelId="{66717ACF-AB16-47A6-B798-835A7B5D41DA}">
      <dsp:nvSpPr>
        <dsp:cNvPr id="0" name=""/>
        <dsp:cNvSpPr/>
      </dsp:nvSpPr>
      <dsp:spPr>
        <a:xfrm>
          <a:off x="851207" y="94518"/>
          <a:ext cx="1304623" cy="1304623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2800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6300" kern="1200" dirty="0"/>
        </a:p>
      </dsp:txBody>
      <dsp:txXfrm>
        <a:off x="1042265" y="285576"/>
        <a:ext cx="922507" cy="9225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5BF7F-1E1B-4F6D-AB23-C424A7D57F0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EDE7C1-CBFE-416E-88CA-45CA85257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685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DE7C1-CBFE-416E-88CA-45CA8525710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308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DE7C1-CBFE-416E-88CA-45CA8525710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829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F8D3-4E07-4EA4-916C-648301221773}" type="datetimeFigureOut">
              <a:rPr lang="he-IL" smtClean="0"/>
              <a:t>י"א/תשרי/תשע"ג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FDCD6-AF0F-4DFC-9AD9-C7088360B5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92215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F8D3-4E07-4EA4-916C-648301221773}" type="datetimeFigureOut">
              <a:rPr lang="he-IL" smtClean="0"/>
              <a:t>י"א/תשרי/תשע"ג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FDCD6-AF0F-4DFC-9AD9-C7088360B5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97786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F8D3-4E07-4EA4-916C-648301221773}" type="datetimeFigureOut">
              <a:rPr lang="he-IL" smtClean="0"/>
              <a:t>י"א/תשרי/תשע"ג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FDCD6-AF0F-4DFC-9AD9-C7088360B5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202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F8D3-4E07-4EA4-916C-648301221773}" type="datetimeFigureOut">
              <a:rPr lang="he-IL" smtClean="0"/>
              <a:t>י"א/תשרי/תשע"ג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FDCD6-AF0F-4DFC-9AD9-C7088360B5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45513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F8D3-4E07-4EA4-916C-648301221773}" type="datetimeFigureOut">
              <a:rPr lang="he-IL" smtClean="0"/>
              <a:t>י"א/תשרי/תשע"ג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FDCD6-AF0F-4DFC-9AD9-C7088360B5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37420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F8D3-4E07-4EA4-916C-648301221773}" type="datetimeFigureOut">
              <a:rPr lang="he-IL" smtClean="0"/>
              <a:t>י"א/תשרי/תשע"ג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FDCD6-AF0F-4DFC-9AD9-C7088360B5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46592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F8D3-4E07-4EA4-916C-648301221773}" type="datetimeFigureOut">
              <a:rPr lang="he-IL" smtClean="0"/>
              <a:t>י"א/תשרי/תשע"ג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FDCD6-AF0F-4DFC-9AD9-C7088360B5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86782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F8D3-4E07-4EA4-916C-648301221773}" type="datetimeFigureOut">
              <a:rPr lang="he-IL" smtClean="0"/>
              <a:t>י"א/תשרי/תשע"ג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FDCD6-AF0F-4DFC-9AD9-C7088360B5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68480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F8D3-4E07-4EA4-916C-648301221773}" type="datetimeFigureOut">
              <a:rPr lang="he-IL" smtClean="0"/>
              <a:t>י"א/תשרי/תשע"ג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FDCD6-AF0F-4DFC-9AD9-C7088360B5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21331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F8D3-4E07-4EA4-916C-648301221773}" type="datetimeFigureOut">
              <a:rPr lang="he-IL" smtClean="0"/>
              <a:t>י"א/תשרי/תשע"ג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FDCD6-AF0F-4DFC-9AD9-C7088360B5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69287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F8D3-4E07-4EA4-916C-648301221773}" type="datetimeFigureOut">
              <a:rPr lang="he-IL" smtClean="0"/>
              <a:t>י"א/תשרי/תשע"ג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FDCD6-AF0F-4DFC-9AD9-C7088360B5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33044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FF8D3-4E07-4EA4-916C-648301221773}" type="datetimeFigureOut">
              <a:rPr lang="he-IL" smtClean="0"/>
              <a:t>י"א/תשרי/תשע"ג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FDCD6-AF0F-4DFC-9AD9-C7088360B5A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01780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3.xml"/><Relationship Id="rId7" Type="http://schemas.openxmlformats.org/officeDocument/2006/relationships/slide" Target="slide6.xml"/><Relationship Id="rId12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0.xml"/><Relationship Id="rId5" Type="http://schemas.openxmlformats.org/officeDocument/2006/relationships/slide" Target="slide11.xml"/><Relationship Id="rId10" Type="http://schemas.openxmlformats.org/officeDocument/2006/relationships/image" Target="../media/image1.png"/><Relationship Id="rId4" Type="http://schemas.openxmlformats.org/officeDocument/2006/relationships/slide" Target="slide4.xml"/><Relationship Id="rId9" Type="http://schemas.openxmlformats.org/officeDocument/2006/relationships/slide" Target="slide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P8sCl9aTLII&amp;feature=results_main&amp;playnext=1&amp;list=PLEB712CAB1CC688EF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P8sCl9aTLII?version=3&amp;hl=en_US&amp;rel=0" TargetMode="External"/><Relationship Id="rId6" Type="http://schemas.openxmlformats.org/officeDocument/2006/relationships/image" Target="../media/image10.png"/><Relationship Id="rId5" Type="http://schemas.openxmlformats.org/officeDocument/2006/relationships/slide" Target="slide1.xml"/><Relationship Id="rId4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29" Type="http://schemas.openxmlformats.org/officeDocument/2006/relationships/diagramQuickStyle" Target="../diagrams/quickStyle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32" Type="http://schemas.openxmlformats.org/officeDocument/2006/relationships/slide" Target="slide1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28" Type="http://schemas.openxmlformats.org/officeDocument/2006/relationships/diagramLayout" Target="../diagrams/layout6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31" Type="http://schemas.microsoft.com/office/2007/relationships/diagramDrawing" Target="../diagrams/drawing6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Relationship Id="rId27" Type="http://schemas.openxmlformats.org/officeDocument/2006/relationships/diagramData" Target="../diagrams/data6.xml"/><Relationship Id="rId30" Type="http://schemas.openxmlformats.org/officeDocument/2006/relationships/diagramColors" Target="../diagrams/colors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slide" Target="slide1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מעוגל 3">
            <a:hlinkClick r:id="rId2" action="ppaction://hlinksldjump"/>
          </p:cNvPr>
          <p:cNvSpPr/>
          <p:nvPr/>
        </p:nvSpPr>
        <p:spPr>
          <a:xfrm>
            <a:off x="7136668" y="692696"/>
            <a:ext cx="1878124" cy="914400"/>
          </a:xfrm>
          <a:prstGeom prst="roundRect">
            <a:avLst/>
          </a:prstGeom>
          <a:solidFill>
            <a:srgbClr val="CF3D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محادثة حول الصورة </a:t>
            </a:r>
            <a:endParaRPr lang="en-US" sz="3200" b="1" dirty="0"/>
          </a:p>
        </p:txBody>
      </p:sp>
      <p:sp>
        <p:nvSpPr>
          <p:cNvPr id="5" name="מלבן מעוגל 4">
            <a:hlinkClick r:id="rId3" action="ppaction://hlinksldjump"/>
          </p:cNvPr>
          <p:cNvSpPr/>
          <p:nvPr/>
        </p:nvSpPr>
        <p:spPr>
          <a:xfrm>
            <a:off x="5414392" y="659678"/>
            <a:ext cx="1389856" cy="9144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النص</a:t>
            </a:r>
            <a:endParaRPr lang="en-US" sz="3200" b="1" dirty="0"/>
          </a:p>
        </p:txBody>
      </p:sp>
      <p:sp>
        <p:nvSpPr>
          <p:cNvPr id="6" name="מלבן מעוגל 5">
            <a:hlinkClick r:id="rId4" action="ppaction://hlinksldjump"/>
          </p:cNvPr>
          <p:cNvSpPr/>
          <p:nvPr/>
        </p:nvSpPr>
        <p:spPr>
          <a:xfrm>
            <a:off x="3635896" y="692696"/>
            <a:ext cx="1562472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قطع الكلمات</a:t>
            </a:r>
            <a:endParaRPr lang="en-US" sz="4800" b="1" dirty="0"/>
          </a:p>
        </p:txBody>
      </p:sp>
      <p:sp>
        <p:nvSpPr>
          <p:cNvPr id="7" name="מלבן מעוגל 6">
            <a:hlinkClick r:id="rId5" action="ppaction://hlinksldjump"/>
          </p:cNvPr>
          <p:cNvSpPr/>
          <p:nvPr/>
        </p:nvSpPr>
        <p:spPr>
          <a:xfrm>
            <a:off x="356568" y="5503394"/>
            <a:ext cx="1623144" cy="914400"/>
          </a:xfrm>
          <a:prstGeom prst="roundRect">
            <a:avLst/>
          </a:prstGeom>
          <a:solidFill>
            <a:srgbClr val="2D77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الفيلم</a:t>
            </a:r>
            <a:endParaRPr lang="en-US" sz="3200" b="1" dirty="0"/>
          </a:p>
        </p:txBody>
      </p:sp>
      <p:sp>
        <p:nvSpPr>
          <p:cNvPr id="8" name="מלבן מעוגל 7">
            <a:hlinkClick r:id="rId6" action="ppaction://hlinksldjump"/>
          </p:cNvPr>
          <p:cNvSpPr/>
          <p:nvPr/>
        </p:nvSpPr>
        <p:spPr>
          <a:xfrm>
            <a:off x="7524328" y="5503394"/>
            <a:ext cx="1462844" cy="9144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الحروفّ القمرية</a:t>
            </a:r>
            <a:endParaRPr lang="en-US" sz="3200" b="1" dirty="0"/>
          </a:p>
        </p:txBody>
      </p:sp>
      <p:sp>
        <p:nvSpPr>
          <p:cNvPr id="9" name="מלבן מעוגל 8">
            <a:hlinkClick r:id="rId7" action="ppaction://hlinksldjump"/>
          </p:cNvPr>
          <p:cNvSpPr/>
          <p:nvPr/>
        </p:nvSpPr>
        <p:spPr>
          <a:xfrm>
            <a:off x="179512" y="659678"/>
            <a:ext cx="1407120" cy="9144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مفرد   وجمع</a:t>
            </a:r>
            <a:endParaRPr lang="en-US" sz="3200" b="1" dirty="0"/>
          </a:p>
        </p:txBody>
      </p:sp>
      <p:sp>
        <p:nvSpPr>
          <p:cNvPr id="10" name="מלבן מעוגל 9">
            <a:hlinkClick r:id="rId8" action="ppaction://hlinksldjump"/>
          </p:cNvPr>
          <p:cNvSpPr/>
          <p:nvPr/>
        </p:nvSpPr>
        <p:spPr>
          <a:xfrm>
            <a:off x="4262264" y="5533663"/>
            <a:ext cx="1152128" cy="914400"/>
          </a:xfrm>
          <a:prstGeom prst="roundRect">
            <a:avLst/>
          </a:prstGeom>
          <a:solidFill>
            <a:srgbClr val="F855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تَعبير</a:t>
            </a:r>
            <a:endParaRPr lang="en-US" sz="3200" b="1" dirty="0"/>
          </a:p>
        </p:txBody>
      </p:sp>
      <p:sp>
        <p:nvSpPr>
          <p:cNvPr id="11" name="מלבן מעוגל 10">
            <a:hlinkClick r:id="rId9" action="ppaction://hlinksldjump"/>
          </p:cNvPr>
          <p:cNvSpPr/>
          <p:nvPr/>
        </p:nvSpPr>
        <p:spPr>
          <a:xfrm>
            <a:off x="5768637" y="5519126"/>
            <a:ext cx="1512168" cy="9144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الحروف الشَّمسِيَّة</a:t>
            </a:r>
            <a:endParaRPr lang="en-US" sz="32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060848"/>
            <a:ext cx="4536504" cy="302433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4" name="מלבן מעוגל 13"/>
          <p:cNvSpPr/>
          <p:nvPr/>
        </p:nvSpPr>
        <p:spPr>
          <a:xfrm>
            <a:off x="3275856" y="3869432"/>
            <a:ext cx="2808312" cy="914400"/>
          </a:xfrm>
          <a:prstGeom prst="roundRect">
            <a:avLst>
              <a:gd name="adj" fmla="val 50000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ar-AE" sz="4000" b="1" dirty="0">
                <a:solidFill>
                  <a:srgbClr val="F61E8A"/>
                </a:solidFill>
              </a:rPr>
              <a:t>يَوم ميلادي</a:t>
            </a:r>
            <a:endParaRPr lang="en-US" sz="4000" b="1" dirty="0">
              <a:solidFill>
                <a:srgbClr val="F61E8A"/>
              </a:solidFill>
            </a:endParaRPr>
          </a:p>
        </p:txBody>
      </p:sp>
      <p:sp>
        <p:nvSpPr>
          <p:cNvPr id="12" name="מלבן מעוגל 11">
            <a:hlinkClick r:id="rId11" action="ppaction://hlinksldjump"/>
          </p:cNvPr>
          <p:cNvSpPr/>
          <p:nvPr/>
        </p:nvSpPr>
        <p:spPr>
          <a:xfrm>
            <a:off x="2411760" y="5532451"/>
            <a:ext cx="1407120" cy="914400"/>
          </a:xfrm>
          <a:prstGeom prst="round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تأليف شعر</a:t>
            </a:r>
            <a:endParaRPr lang="en-US" sz="3200" b="1" dirty="0"/>
          </a:p>
        </p:txBody>
      </p:sp>
      <p:sp>
        <p:nvSpPr>
          <p:cNvPr id="2" name="מלבן מעוגל 1">
            <a:hlinkClick r:id="rId12" action="ppaction://hlinksldjump"/>
          </p:cNvPr>
          <p:cNvSpPr/>
          <p:nvPr/>
        </p:nvSpPr>
        <p:spPr>
          <a:xfrm>
            <a:off x="1856833" y="692696"/>
            <a:ext cx="1563039" cy="9144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/>
              <a:t>سؤال وجواب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35782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Pictures\صور مسرح الدمى\images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764703"/>
            <a:ext cx="5184577" cy="39197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מלבן מעוגל 3"/>
          <p:cNvSpPr/>
          <p:nvPr/>
        </p:nvSpPr>
        <p:spPr>
          <a:xfrm>
            <a:off x="1979711" y="5111763"/>
            <a:ext cx="5400601" cy="914400"/>
          </a:xfrm>
          <a:prstGeom prst="roundRect">
            <a:avLst/>
          </a:prstGeom>
          <a:solidFill>
            <a:srgbClr val="251B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600" b="1" dirty="0" smtClean="0">
                <a:solidFill>
                  <a:srgbClr val="FFFF00"/>
                </a:solidFill>
              </a:rPr>
              <a:t>كَوِّن شِعر  بحسب الصّورة  .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5" name="חץ למטה 4">
            <a:hlinkClick r:id="rId3" action="ppaction://hlinksldjump"/>
          </p:cNvPr>
          <p:cNvSpPr/>
          <p:nvPr/>
        </p:nvSpPr>
        <p:spPr>
          <a:xfrm rot="5400000">
            <a:off x="755576" y="592298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4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562074"/>
          </a:xfrm>
        </p:spPr>
        <p:txBody>
          <a:bodyPr>
            <a:normAutofit/>
          </a:bodyPr>
          <a:lstStyle/>
          <a:p>
            <a:r>
              <a:rPr lang="ar-JO" sz="2000" dirty="0" smtClean="0">
                <a:hlinkClick r:id="rId3"/>
              </a:rPr>
              <a:t>عيد ميلاد رسوم متحركة</a:t>
            </a:r>
            <a:endParaRPr lang="he-IL" sz="2000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51" y="404664"/>
            <a:ext cx="9144000" cy="6453336"/>
          </a:xfrm>
        </p:spPr>
      </p:pic>
      <p:sp>
        <p:nvSpPr>
          <p:cNvPr id="3" name="חץ למטה 2">
            <a:hlinkClick r:id="rId5" action="ppaction://hlinksldjump"/>
          </p:cNvPr>
          <p:cNvSpPr/>
          <p:nvPr/>
        </p:nvSpPr>
        <p:spPr>
          <a:xfrm rot="5186295">
            <a:off x="85800" y="6379188"/>
            <a:ext cx="385511" cy="4802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8sCl9aTLII?version=3&amp;hl=en_US&amp;rel=0"/>
          <p:cNvPicPr>
            <a:picLocks noRot="1" noChangeAspect="1"/>
          </p:cNvPicPr>
          <p:nvPr>
            <a:videoFile r:link="rId1"/>
          </p:nvPr>
        </p:nvPicPr>
        <p:blipFill>
          <a:blip r:embed="rId6"/>
          <a:stretch>
            <a:fillRect/>
          </a:stretch>
        </p:blipFill>
        <p:spPr>
          <a:xfrm>
            <a:off x="0" y="-36848"/>
            <a:ext cx="9144000" cy="656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113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חץ למטה 1">
            <a:hlinkClick r:id="rId2" action="ppaction://hlinksldjump"/>
          </p:cNvPr>
          <p:cNvSpPr/>
          <p:nvPr/>
        </p:nvSpPr>
        <p:spPr>
          <a:xfrm rot="5400000">
            <a:off x="289560" y="602128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49933"/>
            <a:ext cx="6662100" cy="4819240"/>
          </a:xfrm>
          <a:prstGeom prst="ellipse">
            <a:avLst/>
          </a:prstGeom>
          <a:ln w="57150">
            <a:solidFill>
              <a:srgbClr val="FF66FF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מלבן מעוגל 13"/>
          <p:cNvSpPr/>
          <p:nvPr/>
        </p:nvSpPr>
        <p:spPr>
          <a:xfrm>
            <a:off x="323528" y="34980"/>
            <a:ext cx="3312368" cy="1452190"/>
          </a:xfrm>
          <a:prstGeom prst="roundRect">
            <a:avLst>
              <a:gd name="adj" fmla="val 35140"/>
            </a:avLst>
          </a:prstGeom>
          <a:solidFill>
            <a:srgbClr val="FFCCFF"/>
          </a:solidFill>
          <a:ln w="38100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ar-AE" sz="4400" b="1" dirty="0">
                <a:solidFill>
                  <a:srgbClr val="F61E8A"/>
                </a:solidFill>
              </a:rPr>
              <a:t>يَوم ميلادي</a:t>
            </a:r>
            <a:endParaRPr lang="en-US" sz="4000" b="1" dirty="0">
              <a:solidFill>
                <a:srgbClr val="F61E8A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87170"/>
            <a:ext cx="2731261" cy="2592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52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מעוגל 3"/>
          <p:cNvSpPr/>
          <p:nvPr/>
        </p:nvSpPr>
        <p:spPr>
          <a:xfrm>
            <a:off x="4571999" y="13677"/>
            <a:ext cx="4571745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>
                <a:solidFill>
                  <a:srgbClr val="FF0066"/>
                </a:solidFill>
                <a:latin typeface="Traditional Arabic" pitchFamily="18" charset="-78"/>
                <a:cs typeface="Traditional Arabic" pitchFamily="18" charset="-78"/>
              </a:rPr>
              <a:t>صارَ عُمْري </a:t>
            </a:r>
            <a:r>
              <a:rPr lang="ar-AE" sz="3200" b="1" dirty="0" err="1">
                <a:solidFill>
                  <a:srgbClr val="FF0066"/>
                </a:solidFill>
                <a:latin typeface="Traditional Arabic" pitchFamily="18" charset="-78"/>
                <a:cs typeface="Traditional Arabic" pitchFamily="18" charset="-78"/>
              </a:rPr>
              <a:t>ﭐلْيَوْمَ</a:t>
            </a:r>
            <a:r>
              <a:rPr lang="ar-AE" sz="3200" b="1" dirty="0">
                <a:solidFill>
                  <a:srgbClr val="FF0066"/>
                </a:solidFill>
                <a:latin typeface="Traditional Arabic" pitchFamily="18" charset="-78"/>
                <a:cs typeface="Traditional Arabic" pitchFamily="18" charset="-78"/>
              </a:rPr>
              <a:t> ثَمانِيَ سَنَواتٍ </a:t>
            </a:r>
            <a:r>
              <a:rPr lang="ar-AE" sz="3200" b="1" dirty="0" smtClean="0">
                <a:solidFill>
                  <a:srgbClr val="FF0066"/>
                </a:solidFill>
                <a:latin typeface="Traditional Arabic" pitchFamily="18" charset="-78"/>
                <a:cs typeface="Traditional Arabic" pitchFamily="18" charset="-78"/>
              </a:rPr>
              <a:t>.</a:t>
            </a:r>
            <a:endParaRPr lang="en-US" sz="3200" b="1" dirty="0">
              <a:solidFill>
                <a:srgbClr val="FF0066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מלבן 4"/>
          <p:cNvSpPr/>
          <p:nvPr/>
        </p:nvSpPr>
        <p:spPr>
          <a:xfrm>
            <a:off x="0" y="661749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AE" sz="3200" b="1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      كانَتِ </a:t>
            </a:r>
            <a:r>
              <a:rPr lang="ar-AE" sz="3200" b="1" dirty="0" err="1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ﭐلسّاعَةُ</a:t>
            </a:r>
            <a:r>
              <a:rPr lang="ar-AE" sz="32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200" b="1" dirty="0" err="1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ﭐلْخامِسَةَ</a:t>
            </a:r>
            <a:r>
              <a:rPr lang="ar-AE" sz="32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 بَعْدَ </a:t>
            </a:r>
            <a:r>
              <a:rPr lang="ar-AE" sz="3200" b="1" dirty="0" err="1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ﭐلظُّهْرِ</a:t>
            </a:r>
            <a:r>
              <a:rPr lang="ar-AE" sz="32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 حينَ جاءَ رِفاقي : سَمير وَحُسام وَفِراس يَتَوافَدونَ إلى بَيْتي ، حامِلينَ مَعَهُم </a:t>
            </a:r>
            <a:r>
              <a:rPr lang="ar-AE" sz="3200" b="1" dirty="0" err="1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ﭐلهَدايا</a:t>
            </a:r>
            <a:r>
              <a:rPr lang="ar-AE" sz="32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 . اِسْتَقْبَلْتُ </a:t>
            </a:r>
            <a:r>
              <a:rPr lang="ar-AE" sz="3200" b="1" dirty="0" err="1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ﭐلأصْدِقاء</a:t>
            </a:r>
            <a:r>
              <a:rPr lang="ar-AE" sz="32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بِفَرَح</a:t>
            </a:r>
            <a:r>
              <a:rPr lang="ar-AE" sz="32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ٍ</a:t>
            </a:r>
            <a:r>
              <a:rPr lang="ar-AE" sz="3200" b="1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2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، وَشَكَرَتْهُم ، ثُمَّ انْصَرَفْنا إلى </a:t>
            </a:r>
            <a:r>
              <a:rPr lang="ar-AE" sz="3200" b="1" dirty="0" err="1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ﭐللَّعِبِ</a:t>
            </a:r>
            <a:r>
              <a:rPr lang="ar-AE" sz="32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 في غُرْفَتي ، وَما هِيَ إلاّ لَحَظاتٌ حَتّى  وَضَعَتْ والِدَتي تِسْعَ شَمَعاتٍ في قالَب </a:t>
            </a:r>
            <a:r>
              <a:rPr lang="ar-AE" sz="3200" b="1" dirty="0" err="1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ﭐلحَلْوى</a:t>
            </a:r>
            <a:r>
              <a:rPr lang="ar-AE" sz="32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200" b="1" dirty="0" err="1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ﭐلكَبيرِ</a:t>
            </a:r>
            <a:r>
              <a:rPr lang="ar-AE" sz="3200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 ، ثُمَّ أَشْعَلَتْها . </a:t>
            </a:r>
            <a:endParaRPr lang="en-US" sz="32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0" y="2970073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   </a:t>
            </a:r>
            <a:r>
              <a:rPr lang="ar-JO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دَنَوْتُ</a:t>
            </a:r>
            <a:r>
              <a:rPr lang="ar-JO" sz="32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2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مِنَ </a:t>
            </a:r>
            <a:r>
              <a:rPr lang="ar-JO" sz="3200" b="1" dirty="0" err="1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ﭐلشَّمَعاتِ</a:t>
            </a:r>
            <a:r>
              <a:rPr lang="ar-JO" sz="32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وَأطْفَأ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ْ</a:t>
            </a:r>
            <a:r>
              <a:rPr lang="ar-JO" sz="3200" b="1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تُها</a:t>
            </a:r>
            <a:r>
              <a:rPr lang="ar-JO" sz="32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2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، وَعِنْدَ ذلكَ علا </a:t>
            </a:r>
            <a:r>
              <a:rPr lang="ar-JO" sz="3200" b="1" dirty="0" err="1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ﭐلتَّصْفيقُ</a:t>
            </a:r>
            <a:r>
              <a:rPr lang="ar-JO" sz="32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، وَأَنْشَدَ </a:t>
            </a:r>
            <a:r>
              <a:rPr lang="ar-JO" sz="3200" b="1" dirty="0" err="1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ﭐلْجَميعُ</a:t>
            </a:r>
            <a:r>
              <a:rPr lang="ar-JO" sz="32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نَشيدَ </a:t>
            </a:r>
            <a:r>
              <a:rPr lang="ar-JO" sz="3200" b="1" dirty="0" err="1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ﭐلعيد</a:t>
            </a:r>
            <a:r>
              <a:rPr lang="ar-JO" sz="32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: «سَنَة حُلوَة يا جَميل  ، سنة حلوة يا ... </a:t>
            </a:r>
            <a:r>
              <a:rPr lang="ar-AE" sz="32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»</a:t>
            </a:r>
            <a:endParaRPr lang="en-US" sz="32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0" y="411629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AE" sz="3200" b="1" dirty="0" smtClean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   </a:t>
            </a:r>
            <a:r>
              <a:rPr lang="ar-JO" sz="3200" b="1" dirty="0" smtClean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بَعْدَ </a:t>
            </a:r>
            <a:r>
              <a:rPr lang="ar-JO" sz="3200" b="1" dirty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ذلِكَ بَدَأْتُ  أَفْتَحُ </a:t>
            </a:r>
            <a:r>
              <a:rPr lang="ar-AE" sz="3200" b="1" dirty="0" smtClean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200" b="1" dirty="0" err="1" smtClean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ﭐلْهَدايا</a:t>
            </a:r>
            <a:r>
              <a:rPr lang="ar-JO" sz="3200" b="1" dirty="0" smtClean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200" b="1" dirty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، وَتَعَجَّبْتُ كَثيراً عِنْدَما سَمِعْتُ  أَصْواتاً غَريبَةً  في إحْدى </a:t>
            </a:r>
            <a:r>
              <a:rPr lang="ar-AE" sz="3200" b="1" dirty="0" smtClean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200" b="1" dirty="0" err="1" smtClean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ﭐلْعُلَبِ</a:t>
            </a:r>
            <a:r>
              <a:rPr lang="ar-JO" sz="3200" b="1" dirty="0" smtClean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200" b="1" dirty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، لكِنَّ والِدي  قالَ لي : لا تَخَفْ يا بُنَيَّ وافْتَح ِ </a:t>
            </a:r>
            <a:r>
              <a:rPr lang="ar-JO" sz="3200" b="1" dirty="0" err="1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ﭐلْهَدِيَّةَ</a:t>
            </a:r>
            <a:r>
              <a:rPr lang="ar-JO" sz="3200" b="1" dirty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  </a:t>
            </a:r>
            <a:r>
              <a:rPr lang="ar-JO" sz="3200" b="1" dirty="0" err="1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ﭐلَّتي</a:t>
            </a:r>
            <a:r>
              <a:rPr lang="ar-JO" sz="3200" b="1" dirty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 أَحْضَرْتُها  لَكَ </a:t>
            </a:r>
            <a:r>
              <a:rPr lang="ar-JO" sz="3200" b="1" dirty="0" smtClean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.</a:t>
            </a:r>
            <a:endParaRPr lang="en-US" sz="1600" b="1" dirty="0">
              <a:solidFill>
                <a:srgbClr val="0099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8" name="מלבן 7"/>
          <p:cNvSpPr/>
          <p:nvPr/>
        </p:nvSpPr>
        <p:spPr>
          <a:xfrm>
            <a:off x="0" y="5733227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AE" sz="3200" b="1" dirty="0" smtClean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   </a:t>
            </a:r>
            <a:r>
              <a:rPr lang="ar-JO" sz="3200" b="1" dirty="0" smtClean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وَكَمْ </a:t>
            </a:r>
            <a:r>
              <a:rPr lang="ar-JO" sz="3200" b="1" dirty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كانَتْ فَرْحَتي كَبيرَةً عِنْدَما قَفَزَ أَرْنَبٌ  صَغيرٌ أمامي ! </a:t>
            </a:r>
            <a:br>
              <a:rPr lang="ar-JO" sz="3200" b="1" dirty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JO" sz="3200" b="1" dirty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فَقُلْتُ : لِماذا لا يَكونُ  لنا </a:t>
            </a:r>
            <a:r>
              <a:rPr lang="ar-JO" sz="3200" b="1" dirty="0" smtClean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عيد</a:t>
            </a:r>
            <a:r>
              <a:rPr lang="ar-AE" sz="3200" b="1" dirty="0" smtClean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ُ</a:t>
            </a:r>
            <a:r>
              <a:rPr lang="ar-JO" sz="3200" b="1" dirty="0" smtClean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  </a:t>
            </a:r>
            <a:r>
              <a:rPr lang="ar-JO" sz="3200" b="1" dirty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ميلادٍ كُلَّ </a:t>
            </a:r>
            <a:r>
              <a:rPr lang="ar-JO" sz="3200" b="1" dirty="0" smtClean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يَوْم</a:t>
            </a:r>
            <a:r>
              <a:rPr lang="ar-AE" sz="3200" b="1" dirty="0" smtClean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ٍ</a:t>
            </a:r>
            <a:r>
              <a:rPr lang="ar-JO" sz="3200" b="1" dirty="0" smtClean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3200" b="1" dirty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؟ </a:t>
            </a:r>
            <a:endParaRPr lang="en-US" sz="32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9" name="חץ למטה 8">
            <a:hlinkClick r:id="rId3" action="ppaction://hlinksldjump"/>
          </p:cNvPr>
          <p:cNvSpPr/>
          <p:nvPr/>
        </p:nvSpPr>
        <p:spPr>
          <a:xfrm rot="5400000">
            <a:off x="498408" y="580526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61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לבן מעוגל 6"/>
          <p:cNvSpPr/>
          <p:nvPr/>
        </p:nvSpPr>
        <p:spPr>
          <a:xfrm>
            <a:off x="395536" y="1602971"/>
            <a:ext cx="8352928" cy="6120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0" name="מלבן מעוגל 9"/>
          <p:cNvSpPr/>
          <p:nvPr/>
        </p:nvSpPr>
        <p:spPr>
          <a:xfrm>
            <a:off x="179512" y="3212976"/>
            <a:ext cx="8763272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graphicFrame>
        <p:nvGraphicFramePr>
          <p:cNvPr id="16" name="דיאגרמה 15"/>
          <p:cNvGraphicFramePr/>
          <p:nvPr>
            <p:extLst>
              <p:ext uri="{D42A27DB-BD31-4B8C-83A1-F6EECF244321}">
                <p14:modId xmlns:p14="http://schemas.microsoft.com/office/powerpoint/2010/main" val="2723452651"/>
              </p:ext>
            </p:extLst>
          </p:nvPr>
        </p:nvGraphicFramePr>
        <p:xfrm>
          <a:off x="5004048" y="476672"/>
          <a:ext cx="4179845" cy="1432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7" name="דיאגרמה 16"/>
          <p:cNvGraphicFramePr/>
          <p:nvPr>
            <p:extLst>
              <p:ext uri="{D42A27DB-BD31-4B8C-83A1-F6EECF244321}">
                <p14:modId xmlns:p14="http://schemas.microsoft.com/office/powerpoint/2010/main" val="48704504"/>
              </p:ext>
            </p:extLst>
          </p:nvPr>
        </p:nvGraphicFramePr>
        <p:xfrm>
          <a:off x="0" y="620688"/>
          <a:ext cx="3995936" cy="1288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8" name="דיאגרמה 17"/>
          <p:cNvGraphicFramePr/>
          <p:nvPr>
            <p:extLst>
              <p:ext uri="{D42A27DB-BD31-4B8C-83A1-F6EECF244321}">
                <p14:modId xmlns:p14="http://schemas.microsoft.com/office/powerpoint/2010/main" val="1559528331"/>
              </p:ext>
            </p:extLst>
          </p:nvPr>
        </p:nvGraphicFramePr>
        <p:xfrm>
          <a:off x="5076056" y="2564904"/>
          <a:ext cx="399593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9" name="דיאגרמה 18"/>
          <p:cNvGraphicFramePr/>
          <p:nvPr>
            <p:extLst>
              <p:ext uri="{D42A27DB-BD31-4B8C-83A1-F6EECF244321}">
                <p14:modId xmlns:p14="http://schemas.microsoft.com/office/powerpoint/2010/main" val="3237205430"/>
              </p:ext>
            </p:extLst>
          </p:nvPr>
        </p:nvGraphicFramePr>
        <p:xfrm>
          <a:off x="179512" y="2708920"/>
          <a:ext cx="3888432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20" name="דיאגרמה 19"/>
          <p:cNvGraphicFramePr/>
          <p:nvPr>
            <p:extLst>
              <p:ext uri="{D42A27DB-BD31-4B8C-83A1-F6EECF244321}">
                <p14:modId xmlns:p14="http://schemas.microsoft.com/office/powerpoint/2010/main" val="1395826367"/>
              </p:ext>
            </p:extLst>
          </p:nvPr>
        </p:nvGraphicFramePr>
        <p:xfrm>
          <a:off x="4552342" y="5181550"/>
          <a:ext cx="4572000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1" name="דיאגרמה 20"/>
          <p:cNvGraphicFramePr/>
          <p:nvPr>
            <p:extLst>
              <p:ext uri="{D42A27DB-BD31-4B8C-83A1-F6EECF244321}">
                <p14:modId xmlns:p14="http://schemas.microsoft.com/office/powerpoint/2010/main" val="3155661356"/>
              </p:ext>
            </p:extLst>
          </p:nvPr>
        </p:nvGraphicFramePr>
        <p:xfrm>
          <a:off x="143507" y="5259658"/>
          <a:ext cx="3744417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sp>
        <p:nvSpPr>
          <p:cNvPr id="38" name="מלבן מעוגל 37"/>
          <p:cNvSpPr/>
          <p:nvPr/>
        </p:nvSpPr>
        <p:spPr>
          <a:xfrm>
            <a:off x="2679204" y="1458945"/>
            <a:ext cx="884684" cy="6019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err="1" smtClean="0"/>
              <a:t>أَطْ</a:t>
            </a:r>
            <a:endParaRPr lang="he-IL" sz="3200" dirty="0"/>
          </a:p>
        </p:txBody>
      </p:sp>
      <p:sp>
        <p:nvSpPr>
          <p:cNvPr id="39" name="מלבן מעוגל 38"/>
          <p:cNvSpPr/>
          <p:nvPr/>
        </p:nvSpPr>
        <p:spPr>
          <a:xfrm>
            <a:off x="1547664" y="1423468"/>
            <a:ext cx="936104" cy="637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smtClean="0">
                <a:latin typeface="Simplified Arabic"/>
                <a:cs typeface="Simplified Arabic"/>
              </a:rPr>
              <a:t>ﻓَ</a:t>
            </a:r>
            <a:endParaRPr lang="he-IL" sz="3200" dirty="0"/>
          </a:p>
        </p:txBody>
      </p:sp>
      <p:sp>
        <p:nvSpPr>
          <p:cNvPr id="40" name="מלבן מעוגל 39"/>
          <p:cNvSpPr/>
          <p:nvPr/>
        </p:nvSpPr>
        <p:spPr>
          <a:xfrm>
            <a:off x="395536" y="1423467"/>
            <a:ext cx="914400" cy="5317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err="1" smtClean="0">
                <a:latin typeface="Simplified Arabic"/>
                <a:cs typeface="Simplified Arabic"/>
              </a:rPr>
              <a:t>ﺄَتْ</a:t>
            </a:r>
            <a:endParaRPr lang="he-IL" sz="3200" dirty="0"/>
          </a:p>
        </p:txBody>
      </p:sp>
      <p:sp>
        <p:nvSpPr>
          <p:cNvPr id="41" name="מלבן מעוגל 40"/>
          <p:cNvSpPr/>
          <p:nvPr/>
        </p:nvSpPr>
        <p:spPr>
          <a:xfrm>
            <a:off x="7744387" y="3415636"/>
            <a:ext cx="842392" cy="61206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smtClean="0"/>
              <a:t>اَلظْ</a:t>
            </a:r>
            <a:endParaRPr lang="he-IL" sz="3200" dirty="0"/>
          </a:p>
        </p:txBody>
      </p:sp>
      <p:sp>
        <p:nvSpPr>
          <p:cNvPr id="42" name="מלבן מעוגל 41"/>
          <p:cNvSpPr/>
          <p:nvPr/>
        </p:nvSpPr>
        <p:spPr>
          <a:xfrm>
            <a:off x="6660232" y="3378469"/>
            <a:ext cx="842392" cy="612069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err="1" smtClean="0">
                <a:latin typeface="Simplified Arabic"/>
                <a:cs typeface="Simplified Arabic"/>
              </a:rPr>
              <a:t>ﻅُﻬْ</a:t>
            </a:r>
            <a:endParaRPr lang="he-IL" sz="3200" dirty="0"/>
          </a:p>
        </p:txBody>
      </p:sp>
      <p:sp>
        <p:nvSpPr>
          <p:cNvPr id="43" name="מלבן מעוגל 42"/>
          <p:cNvSpPr/>
          <p:nvPr/>
        </p:nvSpPr>
        <p:spPr>
          <a:xfrm>
            <a:off x="5580112" y="3387498"/>
            <a:ext cx="926901" cy="60304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600" dirty="0" smtClean="0"/>
              <a:t>رُ</a:t>
            </a:r>
            <a:endParaRPr lang="he-IL" sz="3600" dirty="0"/>
          </a:p>
        </p:txBody>
      </p:sp>
      <p:sp>
        <p:nvSpPr>
          <p:cNvPr id="44" name="מלבן מעוגל 43"/>
          <p:cNvSpPr/>
          <p:nvPr/>
        </p:nvSpPr>
        <p:spPr>
          <a:xfrm>
            <a:off x="3121546" y="3457854"/>
            <a:ext cx="852686" cy="56985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err="1" smtClean="0"/>
              <a:t>اَ</a:t>
            </a:r>
            <a:r>
              <a:rPr lang="ar-JO" sz="3200" dirty="0" err="1" smtClean="0">
                <a:latin typeface="Simplified Arabic"/>
                <a:cs typeface="Simplified Arabic"/>
              </a:rPr>
              <a:t>ﻠﺴﹿ</a:t>
            </a:r>
            <a:endParaRPr lang="he-IL" dirty="0"/>
          </a:p>
        </p:txBody>
      </p:sp>
      <p:sp>
        <p:nvSpPr>
          <p:cNvPr id="45" name="מלבן מעוגל 44"/>
          <p:cNvSpPr/>
          <p:nvPr/>
        </p:nvSpPr>
        <p:spPr>
          <a:xfrm>
            <a:off x="2195736" y="3499846"/>
            <a:ext cx="792088" cy="490692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err="1">
                <a:latin typeface="Simplified Arabic"/>
                <a:cs typeface="Simplified Arabic"/>
              </a:rPr>
              <a:t>ﺴ</a:t>
            </a:r>
            <a:r>
              <a:rPr lang="ar-JO" sz="3200" dirty="0" err="1" smtClean="0">
                <a:latin typeface="Simplified Arabic"/>
                <a:cs typeface="Simplified Arabic"/>
              </a:rPr>
              <a:t>ﺎ</a:t>
            </a:r>
            <a:endParaRPr lang="he-IL" dirty="0"/>
          </a:p>
        </p:txBody>
      </p:sp>
      <p:sp>
        <p:nvSpPr>
          <p:cNvPr id="49" name="מלבן מעוגל 48"/>
          <p:cNvSpPr/>
          <p:nvPr/>
        </p:nvSpPr>
        <p:spPr>
          <a:xfrm>
            <a:off x="1250936" y="3493070"/>
            <a:ext cx="792088" cy="53463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err="1" smtClean="0">
                <a:latin typeface="Simplified Arabic"/>
                <a:cs typeface="Simplified Arabic"/>
              </a:rPr>
              <a:t>ﻋَﹶََ</a:t>
            </a:r>
            <a:endParaRPr lang="he-IL" dirty="0"/>
          </a:p>
        </p:txBody>
      </p:sp>
      <p:sp>
        <p:nvSpPr>
          <p:cNvPr id="50" name="מלבן מעוגל 49"/>
          <p:cNvSpPr/>
          <p:nvPr/>
        </p:nvSpPr>
        <p:spPr>
          <a:xfrm>
            <a:off x="323528" y="3493070"/>
            <a:ext cx="792088" cy="578576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err="1" smtClean="0">
                <a:latin typeface="Simplified Arabic"/>
                <a:cs typeface="Simplified Arabic"/>
              </a:rPr>
              <a:t>ﹶﺔﹸ</a:t>
            </a:r>
            <a:endParaRPr lang="he-IL" dirty="0"/>
          </a:p>
        </p:txBody>
      </p:sp>
      <p:sp>
        <p:nvSpPr>
          <p:cNvPr id="51" name="מלבן מעוגל 50"/>
          <p:cNvSpPr/>
          <p:nvPr/>
        </p:nvSpPr>
        <p:spPr>
          <a:xfrm>
            <a:off x="8233556" y="6021288"/>
            <a:ext cx="878396" cy="72008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err="1" smtClean="0"/>
              <a:t>ﺍ</a:t>
            </a:r>
            <a:r>
              <a:rPr lang="ar-JO" sz="3200" dirty="0" err="1" smtClean="0">
                <a:latin typeface="Simplified Arabic"/>
                <a:cs typeface="Simplified Arabic"/>
              </a:rPr>
              <a:t>ﹶﻟﺷﹾ</a:t>
            </a:r>
            <a:endParaRPr lang="he-IL" dirty="0"/>
          </a:p>
        </p:txBody>
      </p:sp>
      <p:sp>
        <p:nvSpPr>
          <p:cNvPr id="52" name="מלבן מעוגל 51"/>
          <p:cNvSpPr/>
          <p:nvPr/>
        </p:nvSpPr>
        <p:spPr>
          <a:xfrm>
            <a:off x="7308303" y="6031532"/>
            <a:ext cx="857280" cy="72008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err="1" smtClean="0">
                <a:latin typeface="Simplified Arabic"/>
                <a:cs typeface="Simplified Arabic"/>
              </a:rPr>
              <a:t>ﺷﹶ</a:t>
            </a:r>
            <a:endParaRPr lang="he-IL" sz="3200" dirty="0"/>
          </a:p>
        </p:txBody>
      </p:sp>
      <p:sp>
        <p:nvSpPr>
          <p:cNvPr id="53" name="מלבן מעוגל 52"/>
          <p:cNvSpPr/>
          <p:nvPr/>
        </p:nvSpPr>
        <p:spPr>
          <a:xfrm>
            <a:off x="6372200" y="6031532"/>
            <a:ext cx="864096" cy="642317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err="1" smtClean="0">
                <a:latin typeface="Simplified Arabic"/>
                <a:cs typeface="Simplified Arabic"/>
              </a:rPr>
              <a:t>ﻣ</a:t>
            </a:r>
            <a:r>
              <a:rPr lang="ar-JO" dirty="0" err="1" smtClean="0">
                <a:latin typeface="Simplified Arabic"/>
                <a:cs typeface="Simplified Arabic"/>
              </a:rPr>
              <a:t>ﹶ</a:t>
            </a:r>
            <a:endParaRPr lang="he-IL" dirty="0"/>
          </a:p>
        </p:txBody>
      </p:sp>
      <p:sp>
        <p:nvSpPr>
          <p:cNvPr id="54" name="מלבן מעוגל 53"/>
          <p:cNvSpPr/>
          <p:nvPr/>
        </p:nvSpPr>
        <p:spPr>
          <a:xfrm>
            <a:off x="5436096" y="6032251"/>
            <a:ext cx="864096" cy="64159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err="1" smtClean="0">
                <a:latin typeface="Simplified Arabic"/>
                <a:cs typeface="Simplified Arabic"/>
              </a:rPr>
              <a:t>ﻋﺎ</a:t>
            </a:r>
            <a:endParaRPr lang="he-IL" sz="3200" dirty="0"/>
          </a:p>
        </p:txBody>
      </p:sp>
      <p:sp>
        <p:nvSpPr>
          <p:cNvPr id="55" name="מלבן מעוגל 54"/>
          <p:cNvSpPr/>
          <p:nvPr/>
        </p:nvSpPr>
        <p:spPr>
          <a:xfrm>
            <a:off x="4397127" y="6011638"/>
            <a:ext cx="914400" cy="65256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smtClean="0">
                <a:latin typeface="Simplified Arabic"/>
                <a:cs typeface="Simplified Arabic"/>
              </a:rPr>
              <a:t>تُ</a:t>
            </a:r>
            <a:endParaRPr lang="he-IL" sz="3200" dirty="0"/>
          </a:p>
        </p:txBody>
      </p:sp>
      <p:sp>
        <p:nvSpPr>
          <p:cNvPr id="56" name="מלבן מעוגל 55"/>
          <p:cNvSpPr/>
          <p:nvPr/>
        </p:nvSpPr>
        <p:spPr>
          <a:xfrm>
            <a:off x="2610086" y="6091581"/>
            <a:ext cx="914400" cy="57261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err="1" smtClean="0"/>
              <a:t>ﻋُﻠْ</a:t>
            </a:r>
            <a:endParaRPr lang="he-IL" sz="3200" dirty="0"/>
          </a:p>
        </p:txBody>
      </p:sp>
      <p:sp>
        <p:nvSpPr>
          <p:cNvPr id="59" name="מלבן מעוגל 58"/>
          <p:cNvSpPr/>
          <p:nvPr/>
        </p:nvSpPr>
        <p:spPr>
          <a:xfrm>
            <a:off x="571600" y="6072953"/>
            <a:ext cx="914400" cy="57261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err="1" smtClean="0">
                <a:latin typeface="Simplified Arabic"/>
                <a:cs typeface="Simplified Arabic"/>
              </a:rPr>
              <a:t>ﺔﹲ</a:t>
            </a:r>
            <a:endParaRPr lang="he-IL" sz="3200" dirty="0"/>
          </a:p>
        </p:txBody>
      </p:sp>
      <p:sp>
        <p:nvSpPr>
          <p:cNvPr id="60" name="מלבן מעוגל 59"/>
          <p:cNvSpPr/>
          <p:nvPr/>
        </p:nvSpPr>
        <p:spPr>
          <a:xfrm>
            <a:off x="1588468" y="6091581"/>
            <a:ext cx="914400" cy="57261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dirty="0" err="1" smtClean="0">
                <a:latin typeface="Simplified Arabic"/>
                <a:cs typeface="Simplified Arabic"/>
              </a:rPr>
              <a:t>ﹶﺑ</a:t>
            </a:r>
            <a:endParaRPr lang="he-IL" sz="3200" dirty="0"/>
          </a:p>
        </p:txBody>
      </p:sp>
      <p:sp>
        <p:nvSpPr>
          <p:cNvPr id="29" name="חץ למטה 28">
            <a:hlinkClick r:id="rId32" action="ppaction://hlinksldjump"/>
          </p:cNvPr>
          <p:cNvSpPr/>
          <p:nvPr/>
        </p:nvSpPr>
        <p:spPr>
          <a:xfrm rot="5400000">
            <a:off x="130362" y="6429247"/>
            <a:ext cx="242316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10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9" grpId="0" animBg="1"/>
      <p:bldP spid="6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2008702" y="5599810"/>
            <a:ext cx="7016096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JO" sz="3200" b="1" dirty="0" smtClean="0">
                <a:solidFill>
                  <a:srgbClr val="009900"/>
                </a:solidFill>
                <a:ea typeface="Calibri"/>
                <a:cs typeface="Traditional Arabic"/>
              </a:rPr>
              <a:t>6</a:t>
            </a:r>
            <a:r>
              <a:rPr lang="ar-JO" sz="3200" b="1" dirty="0">
                <a:solidFill>
                  <a:srgbClr val="009900"/>
                </a:solidFill>
                <a:ea typeface="Calibri"/>
                <a:cs typeface="Traditional Arabic"/>
              </a:rPr>
              <a:t>) ماذا أَنْشَدَ الْجَميع بَعْدَ أنْ أَطفَأَ الرّاوي </a:t>
            </a:r>
            <a:r>
              <a:rPr lang="ar-JO" sz="3200" b="1" dirty="0" smtClean="0">
                <a:solidFill>
                  <a:srgbClr val="009900"/>
                </a:solidFill>
                <a:ea typeface="Calibri"/>
                <a:cs typeface="Traditional Arabic"/>
              </a:rPr>
              <a:t>الشَّمعات ؟ </a:t>
            </a:r>
          </a:p>
        </p:txBody>
      </p:sp>
      <p:sp>
        <p:nvSpPr>
          <p:cNvPr id="5" name="מלבן 4"/>
          <p:cNvSpPr/>
          <p:nvPr/>
        </p:nvSpPr>
        <p:spPr>
          <a:xfrm>
            <a:off x="4656871" y="37308"/>
            <a:ext cx="43540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3200" b="1" dirty="0">
                <a:solidFill>
                  <a:srgbClr val="251BF1"/>
                </a:solidFill>
                <a:ea typeface="Calibri"/>
                <a:cs typeface="Traditional Arabic"/>
              </a:rPr>
              <a:t>1) كَمْ عُمر الرّاوي  بِحَسَب النَّص ؟ </a:t>
            </a:r>
            <a:endParaRPr lang="en-US" sz="3200" dirty="0">
              <a:solidFill>
                <a:srgbClr val="251BF1"/>
              </a:solidFill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5580995" y="974540"/>
            <a:ext cx="33970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3200" b="1" dirty="0">
                <a:solidFill>
                  <a:srgbClr val="FF0066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2) مَن هُم أَصْدِقاء الرّاوي ؟</a:t>
            </a:r>
            <a:r>
              <a:rPr lang="ar-JO" sz="3600" b="1" dirty="0">
                <a:solidFill>
                  <a:srgbClr val="FF0066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4850873" y="2073041"/>
            <a:ext cx="4155304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ar-JO" sz="3200" b="1" dirty="0">
                <a:solidFill>
                  <a:srgbClr val="009900"/>
                </a:solidFill>
                <a:ea typeface="Calibri"/>
                <a:cs typeface="Traditional Arabic"/>
              </a:rPr>
              <a:t>3) ماذا أَحْضَرَ أَصْدِقاء الرّاوي لَهُ</a:t>
            </a:r>
            <a:r>
              <a:rPr lang="ar-AE" sz="3200" b="1" dirty="0">
                <a:solidFill>
                  <a:srgbClr val="009900"/>
                </a:solidFill>
                <a:ea typeface="Calibri"/>
                <a:cs typeface="Traditional Arabic"/>
              </a:rPr>
              <a:t> ؟</a:t>
            </a:r>
            <a:r>
              <a:rPr lang="ar-JO" sz="3200" dirty="0">
                <a:solidFill>
                  <a:srgbClr val="009900"/>
                </a:solidFill>
                <a:ea typeface="Calibri"/>
                <a:cs typeface="Traditional Arabic"/>
              </a:rPr>
              <a:t> </a:t>
            </a:r>
            <a:endParaRPr lang="en-US" sz="3200" dirty="0">
              <a:solidFill>
                <a:srgbClr val="009900"/>
              </a:solidFill>
              <a:ea typeface="Calibri"/>
              <a:cs typeface="Arial"/>
            </a:endParaRPr>
          </a:p>
        </p:txBody>
      </p:sp>
      <p:sp>
        <p:nvSpPr>
          <p:cNvPr id="8" name="מלבן 7"/>
          <p:cNvSpPr/>
          <p:nvPr/>
        </p:nvSpPr>
        <p:spPr>
          <a:xfrm>
            <a:off x="4755877" y="3335852"/>
            <a:ext cx="4224233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ar-JO" sz="3200" b="1" dirty="0">
                <a:solidFill>
                  <a:srgbClr val="7030A0"/>
                </a:solidFill>
                <a:ea typeface="Calibri"/>
                <a:cs typeface="Traditional Arabic"/>
              </a:rPr>
              <a:t>4) لِماذا دَنا الرّاوي من الشَّمعات ؟ </a:t>
            </a:r>
            <a:endParaRPr lang="en-US" sz="3200" dirty="0">
              <a:solidFill>
                <a:srgbClr val="7030A0"/>
              </a:solidFill>
              <a:ea typeface="Calibri"/>
              <a:cs typeface="Arial"/>
            </a:endParaRPr>
          </a:p>
        </p:txBody>
      </p:sp>
      <p:sp>
        <p:nvSpPr>
          <p:cNvPr id="9" name="מלבן 8"/>
          <p:cNvSpPr/>
          <p:nvPr/>
        </p:nvSpPr>
        <p:spPr>
          <a:xfrm>
            <a:off x="2516811" y="4447628"/>
            <a:ext cx="6533503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ar-JO" sz="3200" b="1" dirty="0">
                <a:solidFill>
                  <a:srgbClr val="FF0000"/>
                </a:solidFill>
                <a:ea typeface="Calibri"/>
                <a:cs typeface="Traditional Arabic"/>
              </a:rPr>
              <a:t>5) ما هِيَ الْمُفاجَأَة التي أَحْضَرها والِد الرّاوي ؟</a:t>
            </a:r>
            <a:endParaRPr lang="en-US" sz="3200" dirty="0">
              <a:solidFill>
                <a:srgbClr val="FF0000"/>
              </a:solidFill>
              <a:ea typeface="Calibri"/>
              <a:cs typeface="Arial"/>
            </a:endParaRPr>
          </a:p>
        </p:txBody>
      </p:sp>
      <p:pic>
        <p:nvPicPr>
          <p:cNvPr id="2050" name="Picture 2" descr="C:\Users\HP\Pictures\صور مسرح الدمى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74541"/>
            <a:ext cx="2609894" cy="2814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חץ למטה 9">
            <a:hlinkClick r:id="rId3" action="ppaction://hlinksldjump"/>
          </p:cNvPr>
          <p:cNvSpPr/>
          <p:nvPr/>
        </p:nvSpPr>
        <p:spPr>
          <a:xfrm rot="5400000">
            <a:off x="256791" y="609752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מלבן 11"/>
          <p:cNvSpPr/>
          <p:nvPr/>
        </p:nvSpPr>
        <p:spPr>
          <a:xfrm>
            <a:off x="4372194" y="518770"/>
            <a:ext cx="4716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3200" b="1" dirty="0" smtClean="0">
                <a:solidFill>
                  <a:srgbClr val="251BF1"/>
                </a:solidFill>
                <a:ea typeface="Calibri"/>
                <a:cs typeface="Traditional Arabic"/>
              </a:rPr>
              <a:t>عُمر </a:t>
            </a:r>
            <a:r>
              <a:rPr lang="ar-JO" sz="3200" b="1" dirty="0">
                <a:solidFill>
                  <a:srgbClr val="251BF1"/>
                </a:solidFill>
                <a:ea typeface="Calibri"/>
                <a:cs typeface="Traditional Arabic"/>
              </a:rPr>
              <a:t>الرّاوي  بِحَسَب النَّص </a:t>
            </a:r>
            <a:r>
              <a:rPr lang="ar-AE" sz="3200" b="1" dirty="0" smtClean="0">
                <a:solidFill>
                  <a:srgbClr val="251BF1"/>
                </a:solidFill>
                <a:ea typeface="Calibri"/>
                <a:cs typeface="Traditional Arabic"/>
              </a:rPr>
              <a:t>ثَمانِيَ سَنوات</a:t>
            </a:r>
            <a:endParaRPr lang="en-US" sz="3200" dirty="0">
              <a:solidFill>
                <a:srgbClr val="251BF1"/>
              </a:solidFill>
            </a:endParaRPr>
          </a:p>
        </p:txBody>
      </p:sp>
      <p:sp>
        <p:nvSpPr>
          <p:cNvPr id="13" name="מלבן 12"/>
          <p:cNvSpPr/>
          <p:nvPr/>
        </p:nvSpPr>
        <p:spPr>
          <a:xfrm>
            <a:off x="4134044" y="1426710"/>
            <a:ext cx="48974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3200" b="1" dirty="0" smtClean="0">
                <a:solidFill>
                  <a:srgbClr val="FF0066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</a:t>
            </a:r>
            <a:r>
              <a:rPr lang="ar-JO" sz="3200" b="1" dirty="0">
                <a:solidFill>
                  <a:srgbClr val="FF0066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أَصْدِقاء الرّاوي </a:t>
            </a:r>
            <a:r>
              <a:rPr lang="ar-AE" sz="3200" b="1" dirty="0" smtClean="0">
                <a:solidFill>
                  <a:srgbClr val="FF0066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هُم :سَمير وحسام وفراس</a:t>
            </a:r>
            <a:r>
              <a:rPr lang="ar-JO" sz="3600" b="1" dirty="0" smtClean="0">
                <a:solidFill>
                  <a:srgbClr val="FF0066"/>
                </a:solidFill>
                <a:latin typeface="Traditional Arabic" pitchFamily="18" charset="-78"/>
                <a:ea typeface="Calibri"/>
                <a:cs typeface="Traditional Arabic" pitchFamily="18" charset="-78"/>
              </a:rPr>
              <a:t> 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14" name="מלבן 13"/>
          <p:cNvSpPr/>
          <p:nvPr/>
        </p:nvSpPr>
        <p:spPr>
          <a:xfrm>
            <a:off x="5345354" y="2708513"/>
            <a:ext cx="3632725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ar-JO" sz="3200" b="1" dirty="0" smtClean="0">
                <a:solidFill>
                  <a:srgbClr val="009900"/>
                </a:solidFill>
                <a:ea typeface="Calibri"/>
                <a:cs typeface="Traditional Arabic"/>
              </a:rPr>
              <a:t> </a:t>
            </a:r>
            <a:r>
              <a:rPr lang="ar-JO" sz="3200" b="1" dirty="0">
                <a:solidFill>
                  <a:srgbClr val="009900"/>
                </a:solidFill>
                <a:ea typeface="Calibri"/>
                <a:cs typeface="Traditional Arabic"/>
              </a:rPr>
              <a:t>أَحْضَرَ أَصْدِقاء الرّاوي لَهُ</a:t>
            </a:r>
            <a:r>
              <a:rPr lang="ar-AE" sz="3200" b="1" dirty="0">
                <a:solidFill>
                  <a:srgbClr val="009900"/>
                </a:solidFill>
                <a:ea typeface="Calibri"/>
                <a:cs typeface="Traditional Arabic"/>
              </a:rPr>
              <a:t> </a:t>
            </a:r>
            <a:r>
              <a:rPr lang="ar-AE" sz="3200" b="1" dirty="0" smtClean="0">
                <a:solidFill>
                  <a:srgbClr val="009900"/>
                </a:solidFill>
                <a:ea typeface="Calibri"/>
                <a:cs typeface="Traditional Arabic"/>
              </a:rPr>
              <a:t>هَدايا</a:t>
            </a:r>
            <a:endParaRPr lang="en-US" sz="3200" dirty="0">
              <a:solidFill>
                <a:srgbClr val="009900"/>
              </a:solidFill>
              <a:ea typeface="Calibri"/>
              <a:cs typeface="Arial"/>
            </a:endParaRPr>
          </a:p>
        </p:txBody>
      </p:sp>
      <p:sp>
        <p:nvSpPr>
          <p:cNvPr id="15" name="מלבן 14"/>
          <p:cNvSpPr/>
          <p:nvPr/>
        </p:nvSpPr>
        <p:spPr>
          <a:xfrm>
            <a:off x="4975869" y="3906652"/>
            <a:ext cx="4015843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ar-JO" sz="3200" b="1" dirty="0" smtClean="0">
                <a:solidFill>
                  <a:srgbClr val="7030A0"/>
                </a:solidFill>
                <a:ea typeface="Calibri"/>
                <a:cs typeface="Traditional Arabic"/>
              </a:rPr>
              <a:t>  </a:t>
            </a:r>
            <a:r>
              <a:rPr lang="ar-JO" sz="3200" b="1" dirty="0">
                <a:solidFill>
                  <a:srgbClr val="7030A0"/>
                </a:solidFill>
                <a:ea typeface="Calibri"/>
                <a:cs typeface="Traditional Arabic"/>
              </a:rPr>
              <a:t>دَنا الرّاوي من الشَّمعات </a:t>
            </a:r>
            <a:r>
              <a:rPr lang="ar-AE" sz="3200" b="1" smtClean="0">
                <a:solidFill>
                  <a:srgbClr val="7030A0"/>
                </a:solidFill>
                <a:ea typeface="Calibri"/>
                <a:cs typeface="Traditional Arabic"/>
              </a:rPr>
              <a:t>لِيُطْفِئَها</a:t>
            </a:r>
            <a:r>
              <a:rPr lang="ar-JO" sz="3200" b="1" dirty="0" smtClean="0">
                <a:solidFill>
                  <a:srgbClr val="7030A0"/>
                </a:solidFill>
                <a:ea typeface="Calibri"/>
                <a:cs typeface="Traditional Arabic"/>
              </a:rPr>
              <a:t> </a:t>
            </a:r>
            <a:endParaRPr lang="en-US" sz="3200" dirty="0">
              <a:solidFill>
                <a:srgbClr val="7030A0"/>
              </a:solidFill>
              <a:ea typeface="Calibri"/>
              <a:cs typeface="Arial"/>
            </a:endParaRPr>
          </a:p>
        </p:txBody>
      </p:sp>
      <p:sp>
        <p:nvSpPr>
          <p:cNvPr id="16" name="מלבן 15"/>
          <p:cNvSpPr/>
          <p:nvPr/>
        </p:nvSpPr>
        <p:spPr>
          <a:xfrm>
            <a:off x="2561350" y="4941168"/>
            <a:ext cx="6533503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ar-JO" sz="3200" b="1" dirty="0" smtClean="0">
                <a:solidFill>
                  <a:srgbClr val="FF0000"/>
                </a:solidFill>
                <a:ea typeface="Calibri"/>
                <a:cs typeface="Traditional Arabic"/>
              </a:rPr>
              <a:t>الْمُفاجَأَة </a:t>
            </a:r>
            <a:r>
              <a:rPr lang="ar-JO" sz="3200" b="1" dirty="0">
                <a:solidFill>
                  <a:srgbClr val="FF0000"/>
                </a:solidFill>
                <a:ea typeface="Calibri"/>
                <a:cs typeface="Traditional Arabic"/>
              </a:rPr>
              <a:t>التي أَحْضَرها والِد </a:t>
            </a:r>
            <a:r>
              <a:rPr lang="ar-JO" sz="3200" b="1" dirty="0" smtClean="0">
                <a:solidFill>
                  <a:srgbClr val="FF0000"/>
                </a:solidFill>
                <a:ea typeface="Calibri"/>
                <a:cs typeface="Traditional Arabic"/>
              </a:rPr>
              <a:t>الرّاوي</a:t>
            </a:r>
            <a:r>
              <a:rPr lang="ar-AE" sz="3200" b="1" dirty="0" smtClean="0">
                <a:solidFill>
                  <a:srgbClr val="FF0000"/>
                </a:solidFill>
                <a:ea typeface="Calibri"/>
                <a:cs typeface="Traditional Arabic"/>
              </a:rPr>
              <a:t> لَهُ هِيَ: أَرْنَبٌ صَغيرٌ</a:t>
            </a:r>
            <a:endParaRPr lang="en-US" sz="3200" dirty="0">
              <a:solidFill>
                <a:srgbClr val="FF0000"/>
              </a:solidFill>
              <a:ea typeface="Calibri"/>
              <a:cs typeface="Arial"/>
            </a:endParaRPr>
          </a:p>
        </p:txBody>
      </p:sp>
      <p:sp>
        <p:nvSpPr>
          <p:cNvPr id="17" name="מלבן 16"/>
          <p:cNvSpPr/>
          <p:nvPr/>
        </p:nvSpPr>
        <p:spPr>
          <a:xfrm>
            <a:off x="1115616" y="6145777"/>
            <a:ext cx="8038463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JO" sz="3200" b="1" dirty="0" smtClean="0">
                <a:solidFill>
                  <a:srgbClr val="009900"/>
                </a:solidFill>
                <a:ea typeface="Calibri"/>
                <a:cs typeface="Traditional Arabic"/>
              </a:rPr>
              <a:t> </a:t>
            </a:r>
            <a:r>
              <a:rPr lang="ar-JO" sz="3200" b="1" dirty="0">
                <a:solidFill>
                  <a:srgbClr val="009900"/>
                </a:solidFill>
                <a:ea typeface="Calibri"/>
                <a:cs typeface="Traditional Arabic"/>
              </a:rPr>
              <a:t>أَنْشَدَ الْجَميع بَعْدَ أنْ أَطفَأَ الرّاوي </a:t>
            </a:r>
            <a:r>
              <a:rPr lang="ar-JO" sz="3200" b="1" dirty="0" smtClean="0">
                <a:solidFill>
                  <a:srgbClr val="009900"/>
                </a:solidFill>
                <a:ea typeface="Calibri"/>
                <a:cs typeface="Traditional Arabic"/>
              </a:rPr>
              <a:t>الشَّمعات </a:t>
            </a:r>
            <a:r>
              <a:rPr lang="ar-AE" sz="3600" b="1" dirty="0" smtClean="0">
                <a:solidFill>
                  <a:srgbClr val="009900"/>
                </a:solidFill>
                <a:ea typeface="Calibri"/>
                <a:cs typeface="Traditional Arabic"/>
              </a:rPr>
              <a:t>: سنة حُلْوة يا جَميل</a:t>
            </a:r>
            <a:r>
              <a:rPr lang="ar-JO" sz="3600" b="1" dirty="0" smtClean="0">
                <a:solidFill>
                  <a:srgbClr val="009900"/>
                </a:solidFill>
                <a:ea typeface="Calibri"/>
                <a:cs typeface="Traditional Arab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43851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067944" y="708702"/>
            <a:ext cx="4834880" cy="6149298"/>
          </a:xfrm>
        </p:spPr>
        <p:txBody>
          <a:bodyPr>
            <a:normAutofit fontScale="90000"/>
          </a:bodyPr>
          <a:lstStyle/>
          <a:p>
            <a:pPr algn="r"/>
            <a:r>
              <a:rPr lang="ar-JO" sz="3200" dirty="0" smtClean="0">
                <a:latin typeface="Arial"/>
                <a:cs typeface="Arial"/>
              </a:rPr>
              <a:t/>
            </a:r>
            <a:br>
              <a:rPr lang="ar-JO" sz="3200" dirty="0" smtClean="0">
                <a:latin typeface="Arial"/>
                <a:cs typeface="Arial"/>
              </a:rPr>
            </a:br>
            <a:r>
              <a:rPr lang="ar-JO" sz="3600" b="1" dirty="0" smtClean="0">
                <a:solidFill>
                  <a:srgbClr val="FF0066"/>
                </a:solidFill>
                <a:latin typeface="Arial"/>
                <a:cs typeface="Arial"/>
              </a:rPr>
              <a:t>شَمْعَةٌ     </a:t>
            </a:r>
            <a:br>
              <a:rPr lang="ar-JO" sz="3600" b="1" dirty="0" smtClean="0">
                <a:solidFill>
                  <a:srgbClr val="FF0066"/>
                </a:solidFill>
                <a:latin typeface="Arial"/>
                <a:cs typeface="Arial"/>
              </a:rPr>
            </a:br>
            <a:r>
              <a:rPr lang="ar-JO" sz="3600" b="1" dirty="0">
                <a:solidFill>
                  <a:srgbClr val="FF0066"/>
                </a:solidFill>
                <a:latin typeface="Arial"/>
                <a:cs typeface="Arial"/>
              </a:rPr>
              <a:t/>
            </a:r>
            <a:br>
              <a:rPr lang="ar-JO" sz="3600" b="1" dirty="0">
                <a:solidFill>
                  <a:srgbClr val="FF0066"/>
                </a:solidFill>
                <a:latin typeface="Arial"/>
                <a:cs typeface="Arial"/>
              </a:rPr>
            </a:br>
            <a:r>
              <a:rPr lang="ar-JO" sz="3600" b="1" dirty="0" smtClean="0">
                <a:solidFill>
                  <a:srgbClr val="FF0066"/>
                </a:solidFill>
                <a:latin typeface="Arial"/>
                <a:cs typeface="Arial"/>
              </a:rPr>
              <a:t>قِصَّةٌ</a:t>
            </a:r>
            <a:br>
              <a:rPr lang="ar-JO" sz="3600" b="1" dirty="0" smtClean="0">
                <a:solidFill>
                  <a:srgbClr val="FF0066"/>
                </a:solidFill>
                <a:latin typeface="Arial"/>
                <a:cs typeface="Arial"/>
              </a:rPr>
            </a:br>
            <a:r>
              <a:rPr lang="ar-JO" sz="3600" b="1" dirty="0">
                <a:solidFill>
                  <a:srgbClr val="FF0066"/>
                </a:solidFill>
                <a:latin typeface="Arial"/>
                <a:cs typeface="Arial"/>
              </a:rPr>
              <a:t/>
            </a:r>
            <a:br>
              <a:rPr lang="ar-JO" sz="3600" b="1" dirty="0">
                <a:solidFill>
                  <a:srgbClr val="FF0066"/>
                </a:solidFill>
                <a:latin typeface="Arial"/>
                <a:cs typeface="Arial"/>
              </a:rPr>
            </a:br>
            <a:r>
              <a:rPr lang="ar-JO" sz="3600" b="1" dirty="0" smtClean="0">
                <a:solidFill>
                  <a:srgbClr val="FF0066"/>
                </a:solidFill>
                <a:latin typeface="Arial"/>
                <a:cs typeface="Arial"/>
              </a:rPr>
              <a:t>عيدٌ</a:t>
            </a:r>
            <a:br>
              <a:rPr lang="ar-JO" sz="3600" b="1" dirty="0" smtClean="0">
                <a:solidFill>
                  <a:srgbClr val="FF0066"/>
                </a:solidFill>
                <a:latin typeface="Arial"/>
                <a:cs typeface="Arial"/>
              </a:rPr>
            </a:br>
            <a:r>
              <a:rPr lang="ar-JO" sz="3600" b="1" dirty="0">
                <a:solidFill>
                  <a:srgbClr val="FF0066"/>
                </a:solidFill>
                <a:latin typeface="Arial"/>
                <a:cs typeface="Arial"/>
              </a:rPr>
              <a:t/>
            </a:r>
            <a:br>
              <a:rPr lang="ar-JO" sz="3600" b="1" dirty="0">
                <a:solidFill>
                  <a:srgbClr val="FF0066"/>
                </a:solidFill>
                <a:latin typeface="Arial"/>
                <a:cs typeface="Arial"/>
              </a:rPr>
            </a:br>
            <a:r>
              <a:rPr lang="ar-JO" sz="3600" b="1" dirty="0" smtClean="0">
                <a:solidFill>
                  <a:srgbClr val="FF0066"/>
                </a:solidFill>
                <a:latin typeface="Arial"/>
                <a:cs typeface="Arial"/>
              </a:rPr>
              <a:t>أَرْنَبٌ</a:t>
            </a:r>
            <a:br>
              <a:rPr lang="ar-JO" sz="3600" b="1" dirty="0" smtClean="0">
                <a:solidFill>
                  <a:srgbClr val="FF0066"/>
                </a:solidFill>
                <a:latin typeface="Arial"/>
                <a:cs typeface="Arial"/>
              </a:rPr>
            </a:br>
            <a:r>
              <a:rPr lang="ar-JO" sz="3600" b="1" dirty="0">
                <a:solidFill>
                  <a:srgbClr val="FF0066"/>
                </a:solidFill>
                <a:latin typeface="Arial"/>
                <a:cs typeface="Arial"/>
              </a:rPr>
              <a:t/>
            </a:r>
            <a:br>
              <a:rPr lang="ar-JO" sz="3600" b="1" dirty="0">
                <a:solidFill>
                  <a:srgbClr val="FF0066"/>
                </a:solidFill>
                <a:latin typeface="Arial"/>
                <a:cs typeface="Arial"/>
              </a:rPr>
            </a:br>
            <a:r>
              <a:rPr lang="ar-JO" sz="3600" b="1" dirty="0" smtClean="0">
                <a:solidFill>
                  <a:srgbClr val="FF0066"/>
                </a:solidFill>
                <a:latin typeface="Arial"/>
                <a:cs typeface="Arial"/>
              </a:rPr>
              <a:t>هَدِيَّةٌ</a:t>
            </a:r>
            <a:br>
              <a:rPr lang="ar-JO" sz="3600" b="1" dirty="0" smtClean="0">
                <a:solidFill>
                  <a:srgbClr val="FF0066"/>
                </a:solidFill>
                <a:latin typeface="Arial"/>
                <a:cs typeface="Arial"/>
              </a:rPr>
            </a:br>
            <a:r>
              <a:rPr lang="ar-JO" sz="3600" b="1" dirty="0">
                <a:solidFill>
                  <a:srgbClr val="FF0066"/>
                </a:solidFill>
                <a:latin typeface="Arial"/>
                <a:cs typeface="Arial"/>
              </a:rPr>
              <a:t/>
            </a:r>
            <a:br>
              <a:rPr lang="ar-JO" sz="3600" b="1" dirty="0">
                <a:solidFill>
                  <a:srgbClr val="FF0066"/>
                </a:solidFill>
                <a:latin typeface="Arial"/>
                <a:cs typeface="Arial"/>
              </a:rPr>
            </a:br>
            <a:r>
              <a:rPr lang="ar-JO" sz="3600" b="1" dirty="0" smtClean="0">
                <a:solidFill>
                  <a:srgbClr val="FF0066"/>
                </a:solidFill>
                <a:latin typeface="Arial"/>
                <a:cs typeface="Arial"/>
              </a:rPr>
              <a:t>غُرْفَةٌ </a:t>
            </a:r>
            <a:r>
              <a:rPr lang="ar-JO" sz="3600" dirty="0" smtClean="0">
                <a:solidFill>
                  <a:srgbClr val="FF0066"/>
                </a:solidFill>
                <a:latin typeface="Arial"/>
                <a:cs typeface="Arial"/>
              </a:rPr>
              <a:t>            </a:t>
            </a:r>
            <a:endParaRPr lang="he-IL" sz="3200" dirty="0">
              <a:solidFill>
                <a:srgbClr val="FF0066"/>
              </a:solidFill>
            </a:endParaRPr>
          </a:p>
        </p:txBody>
      </p:sp>
      <p:sp>
        <p:nvSpPr>
          <p:cNvPr id="8" name="מלבן מעוגל 7"/>
          <p:cNvSpPr/>
          <p:nvPr/>
        </p:nvSpPr>
        <p:spPr>
          <a:xfrm>
            <a:off x="7308304" y="30278"/>
            <a:ext cx="1656184" cy="878442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solidFill>
                  <a:srgbClr val="FFFF00"/>
                </a:solidFill>
              </a:rPr>
              <a:t>مُفرد</a:t>
            </a:r>
            <a:endParaRPr lang="he-IL" sz="3600" b="1" dirty="0">
              <a:solidFill>
                <a:srgbClr val="FFFF00"/>
              </a:solidFill>
            </a:endParaRPr>
          </a:p>
        </p:txBody>
      </p:sp>
      <p:sp>
        <p:nvSpPr>
          <p:cNvPr id="9" name="מלבן מעוגל 8"/>
          <p:cNvSpPr/>
          <p:nvPr/>
        </p:nvSpPr>
        <p:spPr>
          <a:xfrm>
            <a:off x="4716016" y="57460"/>
            <a:ext cx="1872208" cy="851260"/>
          </a:xfrm>
          <a:prstGeom prst="roundRect">
            <a:avLst/>
          </a:prstGeom>
          <a:solidFill>
            <a:srgbClr val="9933F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solidFill>
                  <a:srgbClr val="6FD8F9"/>
                </a:solidFill>
              </a:rPr>
              <a:t>جمع</a:t>
            </a:r>
            <a:endParaRPr lang="he-IL" sz="3600" b="1" dirty="0">
              <a:solidFill>
                <a:srgbClr val="6FD8F9"/>
              </a:solidFill>
            </a:endParaRPr>
          </a:p>
        </p:txBody>
      </p:sp>
      <p:pic>
        <p:nvPicPr>
          <p:cNvPr id="1026" name="Picture 2" descr="C:\Users\teacher\Downloads\abirth0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80" y="708702"/>
            <a:ext cx="2767168" cy="32076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מלבן מעוגל 10"/>
          <p:cNvSpPr/>
          <p:nvPr/>
        </p:nvSpPr>
        <p:spPr>
          <a:xfrm>
            <a:off x="4932040" y="1268760"/>
            <a:ext cx="1368152" cy="648072"/>
          </a:xfrm>
          <a:prstGeom prst="roundRect">
            <a:avLst/>
          </a:prstGeom>
          <a:solidFill>
            <a:srgbClr val="FFCC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rgbClr val="7030A0"/>
                </a:solidFill>
              </a:rPr>
              <a:t>شَمَعاتٌ</a:t>
            </a:r>
            <a:endParaRPr lang="he-IL" sz="3200" b="1" dirty="0">
              <a:solidFill>
                <a:srgbClr val="7030A0"/>
              </a:solidFill>
            </a:endParaRPr>
          </a:p>
        </p:txBody>
      </p:sp>
      <p:sp>
        <p:nvSpPr>
          <p:cNvPr id="13" name="מלבן מעוגל 12"/>
          <p:cNvSpPr/>
          <p:nvPr/>
        </p:nvSpPr>
        <p:spPr>
          <a:xfrm>
            <a:off x="4979337" y="2312525"/>
            <a:ext cx="1368152" cy="59786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rgbClr val="7030A0"/>
                </a:solidFill>
              </a:rPr>
              <a:t>قِصَصٌ</a:t>
            </a:r>
            <a:endParaRPr lang="he-IL" sz="3200" b="1" dirty="0">
              <a:solidFill>
                <a:srgbClr val="7030A0"/>
              </a:solidFill>
            </a:endParaRPr>
          </a:p>
        </p:txBody>
      </p:sp>
      <p:sp>
        <p:nvSpPr>
          <p:cNvPr id="14" name="מלבן מעוגל 13"/>
          <p:cNvSpPr/>
          <p:nvPr/>
        </p:nvSpPr>
        <p:spPr>
          <a:xfrm>
            <a:off x="4968044" y="3284985"/>
            <a:ext cx="1368152" cy="6313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solidFill>
                  <a:srgbClr val="7030A0"/>
                </a:solidFill>
              </a:rPr>
              <a:t>أَعْيادٌ</a:t>
            </a:r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15" name="מלבן מעוגל 14"/>
          <p:cNvSpPr/>
          <p:nvPr/>
        </p:nvSpPr>
        <p:spPr>
          <a:xfrm>
            <a:off x="4979337" y="4293096"/>
            <a:ext cx="1320855" cy="678272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rgbClr val="7030A0"/>
                </a:solidFill>
              </a:rPr>
              <a:t>أَرانِبٌ</a:t>
            </a:r>
            <a:endParaRPr lang="he-IL" sz="3200" b="1" dirty="0">
              <a:solidFill>
                <a:srgbClr val="7030A0"/>
              </a:solidFill>
            </a:endParaRPr>
          </a:p>
        </p:txBody>
      </p:sp>
      <p:sp>
        <p:nvSpPr>
          <p:cNvPr id="17" name="מלבן מעוגל 16"/>
          <p:cNvSpPr/>
          <p:nvPr/>
        </p:nvSpPr>
        <p:spPr>
          <a:xfrm>
            <a:off x="4953304" y="5157192"/>
            <a:ext cx="1346888" cy="720080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solidFill>
                  <a:srgbClr val="7030A0"/>
                </a:solidFill>
              </a:rPr>
              <a:t>هَدايا</a:t>
            </a:r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18" name="מלבן מעוגל 17"/>
          <p:cNvSpPr/>
          <p:nvPr/>
        </p:nvSpPr>
        <p:spPr>
          <a:xfrm>
            <a:off x="4932040" y="6021289"/>
            <a:ext cx="1368152" cy="7525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solidFill>
                  <a:srgbClr val="7030A0"/>
                </a:solidFill>
              </a:rPr>
              <a:t>غُرَفٌ</a:t>
            </a:r>
            <a:endParaRPr lang="he-IL" sz="3600" b="1" dirty="0">
              <a:solidFill>
                <a:srgbClr val="7030A0"/>
              </a:solidFill>
            </a:endParaRPr>
          </a:p>
        </p:txBody>
      </p:sp>
      <p:sp>
        <p:nvSpPr>
          <p:cNvPr id="3" name="חץ למטה 2">
            <a:hlinkClick r:id="rId3" action="ppaction://hlinksldjump"/>
          </p:cNvPr>
          <p:cNvSpPr/>
          <p:nvPr/>
        </p:nvSpPr>
        <p:spPr>
          <a:xfrm rot="5400000">
            <a:off x="683568" y="593784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02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971905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אליפסה 5"/>
          <p:cNvSpPr/>
          <p:nvPr/>
        </p:nvSpPr>
        <p:spPr>
          <a:xfrm>
            <a:off x="7092280" y="0"/>
            <a:ext cx="1296144" cy="134076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chemeClr val="accent2">
                    <a:lumMod val="75000"/>
                  </a:schemeClr>
                </a:solidFill>
              </a:rPr>
              <a:t>اَلْيَوْمُ</a:t>
            </a:r>
            <a:endParaRPr lang="he-IL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אליפסה 6"/>
          <p:cNvSpPr/>
          <p:nvPr/>
        </p:nvSpPr>
        <p:spPr>
          <a:xfrm>
            <a:off x="829816" y="20608"/>
            <a:ext cx="1365920" cy="134076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chemeClr val="accent2">
                    <a:lumMod val="75000"/>
                  </a:schemeClr>
                </a:solidFill>
              </a:rPr>
              <a:t>اَلْعُلْبَةُ</a:t>
            </a:r>
            <a:endParaRPr lang="he-IL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אליפסה 7"/>
          <p:cNvSpPr/>
          <p:nvPr/>
        </p:nvSpPr>
        <p:spPr>
          <a:xfrm>
            <a:off x="3563888" y="0"/>
            <a:ext cx="1512168" cy="134076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chemeClr val="accent2">
                    <a:lumMod val="75000"/>
                  </a:schemeClr>
                </a:solidFill>
              </a:rPr>
              <a:t>اَلْأُخْتُ</a:t>
            </a:r>
            <a:endParaRPr lang="he-IL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אליפסה 8"/>
          <p:cNvSpPr/>
          <p:nvPr/>
        </p:nvSpPr>
        <p:spPr>
          <a:xfrm>
            <a:off x="5868144" y="5280288"/>
            <a:ext cx="1512168" cy="134076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chemeClr val="accent2">
                    <a:lumMod val="75000"/>
                  </a:schemeClr>
                </a:solidFill>
              </a:rPr>
              <a:t>اَلْوالِدةُ</a:t>
            </a:r>
            <a:endParaRPr lang="he-IL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אליפסה 9"/>
          <p:cNvSpPr/>
          <p:nvPr/>
        </p:nvSpPr>
        <p:spPr>
          <a:xfrm>
            <a:off x="3923928" y="5517232"/>
            <a:ext cx="1368152" cy="134076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chemeClr val="accent2">
                    <a:lumMod val="75000"/>
                  </a:schemeClr>
                </a:solidFill>
              </a:rPr>
              <a:t>اَلْعُمْرُ</a:t>
            </a:r>
            <a:endParaRPr lang="he-IL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אליפסה 10"/>
          <p:cNvSpPr/>
          <p:nvPr/>
        </p:nvSpPr>
        <p:spPr>
          <a:xfrm>
            <a:off x="1584784" y="5301208"/>
            <a:ext cx="1547056" cy="134076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chemeClr val="accent2">
                    <a:lumMod val="75000"/>
                  </a:schemeClr>
                </a:solidFill>
              </a:rPr>
              <a:t>اَلْأَرنَبُ</a:t>
            </a:r>
            <a:endParaRPr lang="he-IL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אליפסה 11"/>
          <p:cNvSpPr/>
          <p:nvPr/>
        </p:nvSpPr>
        <p:spPr>
          <a:xfrm>
            <a:off x="74848" y="4221088"/>
            <a:ext cx="1509936" cy="134076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chemeClr val="accent2">
                    <a:lumMod val="75000"/>
                  </a:schemeClr>
                </a:solidFill>
              </a:rPr>
              <a:t>اَلْهدايا</a:t>
            </a:r>
            <a:endParaRPr lang="he-IL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אליפסה 12"/>
          <p:cNvSpPr/>
          <p:nvPr/>
        </p:nvSpPr>
        <p:spPr>
          <a:xfrm>
            <a:off x="74848" y="1797968"/>
            <a:ext cx="1509936" cy="134076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chemeClr val="accent2">
                    <a:lumMod val="75000"/>
                  </a:schemeClr>
                </a:solidFill>
              </a:rPr>
              <a:t>اَلْجَميل</a:t>
            </a:r>
            <a:endParaRPr lang="he-IL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אליפסה 13"/>
          <p:cNvSpPr/>
          <p:nvPr/>
        </p:nvSpPr>
        <p:spPr>
          <a:xfrm>
            <a:off x="7645052" y="2179464"/>
            <a:ext cx="1440160" cy="134076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chemeClr val="accent2">
                    <a:lumMod val="75000"/>
                  </a:schemeClr>
                </a:solidFill>
              </a:rPr>
              <a:t>اَلْميلادُ</a:t>
            </a:r>
            <a:endParaRPr lang="he-IL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אליפסה 14"/>
          <p:cNvSpPr/>
          <p:nvPr/>
        </p:nvSpPr>
        <p:spPr>
          <a:xfrm>
            <a:off x="7596336" y="4509120"/>
            <a:ext cx="1440160" cy="134076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chemeClr val="accent2">
                    <a:lumMod val="75000"/>
                  </a:schemeClr>
                </a:solidFill>
              </a:rPr>
              <a:t>اَلْغُرْفَةُ</a:t>
            </a:r>
            <a:endParaRPr lang="he-IL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חץ למטה 1">
            <a:hlinkClick r:id="rId7" action="ppaction://hlinksldjump"/>
          </p:cNvPr>
          <p:cNvSpPr/>
          <p:nvPr/>
        </p:nvSpPr>
        <p:spPr>
          <a:xfrm rot="5226437">
            <a:off x="333341" y="600944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33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015759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אליפסה 4"/>
          <p:cNvSpPr/>
          <p:nvPr/>
        </p:nvSpPr>
        <p:spPr>
          <a:xfrm>
            <a:off x="6300192" y="62942"/>
            <a:ext cx="1872208" cy="151216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chemeClr val="accent2">
                    <a:lumMod val="75000"/>
                  </a:schemeClr>
                </a:solidFill>
              </a:rPr>
              <a:t>اَلسَّنَواتُ</a:t>
            </a:r>
            <a:endParaRPr lang="he-IL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אליפסה 5"/>
          <p:cNvSpPr/>
          <p:nvPr/>
        </p:nvSpPr>
        <p:spPr>
          <a:xfrm>
            <a:off x="90855" y="1700808"/>
            <a:ext cx="1691680" cy="134076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chemeClr val="accent2">
                    <a:lumMod val="75000"/>
                  </a:schemeClr>
                </a:solidFill>
              </a:rPr>
              <a:t>اَلصًّديقُ</a:t>
            </a:r>
            <a:endParaRPr lang="he-IL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אליפסה 6"/>
          <p:cNvSpPr/>
          <p:nvPr/>
        </p:nvSpPr>
        <p:spPr>
          <a:xfrm>
            <a:off x="767529" y="94320"/>
            <a:ext cx="1440160" cy="1340768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rgbClr val="002060"/>
                </a:solidFill>
              </a:rPr>
              <a:t>اَلظُّهرُ</a:t>
            </a:r>
            <a:endParaRPr lang="he-IL" sz="3200" b="1" dirty="0">
              <a:solidFill>
                <a:srgbClr val="002060"/>
              </a:solidFill>
            </a:endParaRPr>
          </a:p>
        </p:txBody>
      </p:sp>
      <p:sp>
        <p:nvSpPr>
          <p:cNvPr id="8" name="אליפסה 7"/>
          <p:cNvSpPr/>
          <p:nvPr/>
        </p:nvSpPr>
        <p:spPr>
          <a:xfrm>
            <a:off x="3419872" y="0"/>
            <a:ext cx="1944216" cy="152940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chemeClr val="accent2">
                    <a:lumMod val="75000"/>
                  </a:schemeClr>
                </a:solidFill>
              </a:rPr>
              <a:t>اَلشَّمعاتُ</a:t>
            </a:r>
            <a:endParaRPr lang="he-IL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אליפסה 8"/>
          <p:cNvSpPr/>
          <p:nvPr/>
        </p:nvSpPr>
        <p:spPr>
          <a:xfrm>
            <a:off x="7101756" y="3593489"/>
            <a:ext cx="1296144" cy="1340768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chemeClr val="accent2">
                    <a:lumMod val="75000"/>
                  </a:schemeClr>
                </a:solidFill>
              </a:rPr>
              <a:t>اَللَّعْبُ</a:t>
            </a:r>
            <a:endParaRPr lang="he-IL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אליפסה 9"/>
          <p:cNvSpPr/>
          <p:nvPr/>
        </p:nvSpPr>
        <p:spPr>
          <a:xfrm>
            <a:off x="5364088" y="4928021"/>
            <a:ext cx="1656184" cy="1340768"/>
          </a:xfrm>
          <a:prstGeom prst="ellipse">
            <a:avLst/>
          </a:prstGeom>
          <a:solidFill>
            <a:srgbClr val="9933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rgbClr val="FFFF00"/>
                </a:solidFill>
              </a:rPr>
              <a:t>اَلصَّغيرُ</a:t>
            </a:r>
            <a:endParaRPr lang="he-IL" sz="3200" b="1" dirty="0">
              <a:solidFill>
                <a:srgbClr val="FFFF00"/>
              </a:solidFill>
            </a:endParaRPr>
          </a:p>
        </p:txBody>
      </p:sp>
      <p:sp>
        <p:nvSpPr>
          <p:cNvPr id="11" name="אליפסה 10"/>
          <p:cNvSpPr/>
          <p:nvPr/>
        </p:nvSpPr>
        <p:spPr>
          <a:xfrm>
            <a:off x="3419872" y="5443926"/>
            <a:ext cx="1944217" cy="1455484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rgbClr val="002060"/>
                </a:solidFill>
              </a:rPr>
              <a:t>اَلتَّصْفيقُ</a:t>
            </a:r>
            <a:endParaRPr lang="he-IL" sz="2800" b="1" dirty="0">
              <a:solidFill>
                <a:srgbClr val="002060"/>
              </a:solidFill>
            </a:endParaRPr>
          </a:p>
        </p:txBody>
      </p:sp>
      <p:sp>
        <p:nvSpPr>
          <p:cNvPr id="12" name="אליפסה 11"/>
          <p:cNvSpPr/>
          <p:nvPr/>
        </p:nvSpPr>
        <p:spPr>
          <a:xfrm flipH="1">
            <a:off x="1422860" y="5370414"/>
            <a:ext cx="1872209" cy="1602507"/>
          </a:xfrm>
          <a:prstGeom prst="ellipse">
            <a:avLst/>
          </a:prstGeom>
          <a:solidFill>
            <a:srgbClr val="FF66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rgbClr val="FFFF00"/>
                </a:solidFill>
              </a:rPr>
              <a:t>اَللَّحَظاتُ</a:t>
            </a:r>
            <a:endParaRPr lang="he-IL" sz="3200" b="1" dirty="0">
              <a:solidFill>
                <a:srgbClr val="FFFF00"/>
              </a:solidFill>
            </a:endParaRPr>
          </a:p>
        </p:txBody>
      </p:sp>
      <p:sp>
        <p:nvSpPr>
          <p:cNvPr id="13" name="אליפסה 12"/>
          <p:cNvSpPr/>
          <p:nvPr/>
        </p:nvSpPr>
        <p:spPr>
          <a:xfrm>
            <a:off x="7749828" y="1988840"/>
            <a:ext cx="1486496" cy="134076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rgbClr val="002060"/>
                </a:solidFill>
              </a:rPr>
              <a:t>اَلرِّفاقُ</a:t>
            </a:r>
            <a:endParaRPr lang="he-IL" sz="3200" b="1" dirty="0">
              <a:solidFill>
                <a:srgbClr val="002060"/>
              </a:solidFill>
            </a:endParaRPr>
          </a:p>
        </p:txBody>
      </p:sp>
      <p:sp>
        <p:nvSpPr>
          <p:cNvPr id="14" name="אליפסה 13"/>
          <p:cNvSpPr/>
          <p:nvPr/>
        </p:nvSpPr>
        <p:spPr>
          <a:xfrm>
            <a:off x="157592" y="4160593"/>
            <a:ext cx="1584176" cy="1340768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JO" sz="3200" b="1" dirty="0" smtClean="0">
                <a:solidFill>
                  <a:schemeClr val="accent2">
                    <a:lumMod val="75000"/>
                  </a:schemeClr>
                </a:solidFill>
              </a:rPr>
              <a:t>اَلسَّنَةُ</a:t>
            </a:r>
            <a:endParaRPr lang="he-IL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חץ למטה 14">
            <a:hlinkClick r:id="rId8" action="ppaction://hlinksldjump"/>
          </p:cNvPr>
          <p:cNvSpPr/>
          <p:nvPr/>
        </p:nvSpPr>
        <p:spPr>
          <a:xfrm rot="5400000">
            <a:off x="603523" y="615277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205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rgbClr val="FFCCFF"/>
          </a:solidFill>
        </p:spPr>
        <p:txBody>
          <a:bodyPr>
            <a:normAutofit/>
          </a:bodyPr>
          <a:lstStyle/>
          <a:p>
            <a:r>
              <a:rPr lang="ar-JO" sz="3600" dirty="0" smtClean="0">
                <a:solidFill>
                  <a:srgbClr val="C00000"/>
                </a:solidFill>
              </a:rPr>
              <a:t>أُكْتُبْ أربعُ جُمل تَصِفُ هذهِ الصّورةِ .</a:t>
            </a:r>
            <a:r>
              <a:rPr lang="ar-JO" dirty="0" smtClean="0"/>
              <a:t/>
            </a:r>
            <a:br>
              <a:rPr lang="ar-JO" dirty="0" smtClean="0"/>
            </a:br>
            <a:r>
              <a:rPr lang="ar-JO" dirty="0"/>
              <a:t/>
            </a:r>
            <a:br>
              <a:rPr lang="ar-JO" dirty="0"/>
            </a:br>
            <a:r>
              <a:rPr lang="ar-JO" dirty="0" smtClean="0"/>
              <a:t/>
            </a:r>
            <a:br>
              <a:rPr lang="ar-JO" dirty="0" smtClean="0"/>
            </a:br>
            <a:r>
              <a:rPr lang="ar-JO" dirty="0"/>
              <a:t/>
            </a:r>
            <a:br>
              <a:rPr lang="ar-JO" dirty="0"/>
            </a:br>
            <a:r>
              <a:rPr lang="ar-JO" dirty="0" smtClean="0"/>
              <a:t/>
            </a:r>
            <a:br>
              <a:rPr lang="ar-JO" dirty="0" smtClean="0"/>
            </a:br>
            <a:r>
              <a:rPr lang="ar-JO" dirty="0"/>
              <a:t/>
            </a:r>
            <a:br>
              <a:rPr lang="ar-JO" dirty="0"/>
            </a:br>
            <a:r>
              <a:rPr lang="ar-JO" dirty="0" smtClean="0"/>
              <a:t/>
            </a:r>
            <a:br>
              <a:rPr lang="ar-JO" dirty="0" smtClean="0"/>
            </a:br>
            <a:r>
              <a:rPr lang="ar-JO" dirty="0"/>
              <a:t/>
            </a:r>
            <a:br>
              <a:rPr lang="ar-JO" dirty="0"/>
            </a:br>
            <a:r>
              <a:rPr lang="ar-JO" dirty="0" smtClean="0"/>
              <a:t/>
            </a:r>
            <a:br>
              <a:rPr lang="ar-JO" dirty="0" smtClean="0"/>
            </a:br>
            <a:endParaRPr lang="he-IL" dirty="0"/>
          </a:p>
        </p:txBody>
      </p:sp>
      <p:pic>
        <p:nvPicPr>
          <p:cNvPr id="3" name="מציין מיקום תוכן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052736"/>
            <a:ext cx="6912768" cy="53285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חץ למטה 3">
            <a:hlinkClick r:id="rId3" action="ppaction://hlinksldjump"/>
          </p:cNvPr>
          <p:cNvSpPr/>
          <p:nvPr/>
        </p:nvSpPr>
        <p:spPr>
          <a:xfrm rot="5400000">
            <a:off x="426400" y="591841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3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4937</TotalTime>
  <Words>337</Words>
  <Application>Microsoft Office PowerPoint</Application>
  <PresentationFormat>‫הצגה על המסך (4:3)</PresentationFormat>
  <Paragraphs>92</Paragraphs>
  <Slides>11</Slides>
  <Notes>2</Notes>
  <HiddenSlides>0</HiddenSlides>
  <MMClips>1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11</vt:i4>
      </vt:variant>
    </vt:vector>
  </HeadingPairs>
  <TitlesOfParts>
    <vt:vector size="12" baseType="lpstr">
      <vt:lpstr>ערכת נושא Office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 شَمْعَةٌ       قِصَّةٌ  عيدٌ  أَرْنَبٌ  هَدِيَّةٌ  غُرْفَةٌ             </vt:lpstr>
      <vt:lpstr>מצגת של PowerPoint</vt:lpstr>
      <vt:lpstr>מצגת של PowerPoint</vt:lpstr>
      <vt:lpstr>أُكْتُبْ أربعُ جُمل تَصِفُ هذهِ الصّورةِ .         </vt:lpstr>
      <vt:lpstr>מצגת של PowerPoint</vt:lpstr>
      <vt:lpstr>عيد ميلاد رسوم متحركة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teacher</dc:creator>
  <cp:lastModifiedBy>HP</cp:lastModifiedBy>
  <cp:revision>216</cp:revision>
  <dcterms:created xsi:type="dcterms:W3CDTF">2011-10-04T11:02:59Z</dcterms:created>
  <dcterms:modified xsi:type="dcterms:W3CDTF">2012-09-27T12:19:50Z</dcterms:modified>
</cp:coreProperties>
</file>