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1"/>
  </p:notesMasterIdLst>
  <p:sldIdLst>
    <p:sldId id="271" r:id="rId2"/>
    <p:sldId id="267" r:id="rId3"/>
    <p:sldId id="266" r:id="rId4"/>
    <p:sldId id="295" r:id="rId5"/>
    <p:sldId id="277" r:id="rId6"/>
    <p:sldId id="292" r:id="rId7"/>
    <p:sldId id="293" r:id="rId8"/>
    <p:sldId id="294" r:id="rId9"/>
    <p:sldId id="256" r:id="rId10"/>
    <p:sldId id="257" r:id="rId11"/>
    <p:sldId id="290" r:id="rId12"/>
    <p:sldId id="269" r:id="rId13"/>
    <p:sldId id="286" r:id="rId14"/>
    <p:sldId id="288" r:id="rId15"/>
    <p:sldId id="281" r:id="rId16"/>
    <p:sldId id="282" r:id="rId17"/>
    <p:sldId id="284" r:id="rId18"/>
    <p:sldId id="268" r:id="rId19"/>
    <p:sldId id="260" r:id="rId20"/>
    <p:sldId id="261" r:id="rId21"/>
    <p:sldId id="262" r:id="rId22"/>
    <p:sldId id="264" r:id="rId23"/>
    <p:sldId id="265" r:id="rId24"/>
    <p:sldId id="263" r:id="rId25"/>
    <p:sldId id="273" r:id="rId26"/>
    <p:sldId id="276" r:id="rId27"/>
    <p:sldId id="275" r:id="rId28"/>
    <p:sldId id="258" r:id="rId29"/>
    <p:sldId id="259" r:id="rId3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3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436" autoAdjust="0"/>
    <p:restoredTop sz="86346" autoAdjust="0"/>
  </p:normalViewPr>
  <p:slideViewPr>
    <p:cSldViewPr>
      <p:cViewPr>
        <p:scale>
          <a:sx n="50" d="100"/>
          <a:sy n="50" d="100"/>
        </p:scale>
        <p:origin x="-89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AF0ED9-29D3-4680-B5B2-10996EC24F47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3C85BF83-6AA5-4736-8C71-AE51E007A170}" type="pres">
      <dgm:prSet presAssocID="{EDAF0ED9-29D3-4680-B5B2-10996EC24F4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8F660FA4-D54C-4892-A439-1AB9A9071B11}" type="presOf" srcId="{EDAF0ED9-29D3-4680-B5B2-10996EC24F47}" destId="{3C85BF83-6AA5-4736-8C71-AE51E007A170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056CB-89E9-441B-B6B0-1CD94F7F84A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45DE2C74-893C-449D-8DF0-E92767DE9A56}">
      <dgm:prSet phldrT="[טקסט]" custT="1"/>
      <dgm:spPr>
        <a:solidFill>
          <a:srgbClr val="DF8AE6"/>
        </a:solidFill>
      </dgm:spPr>
      <dgm:t>
        <a:bodyPr/>
        <a:lstStyle/>
        <a:p>
          <a:pPr algn="ctr" rtl="1"/>
          <a:r>
            <a:rPr lang="ar-JO" sz="3600" b="1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اَلرّاديو</a:t>
          </a:r>
          <a:endParaRPr lang="he-IL" sz="3600" b="1" dirty="0">
            <a:solidFill>
              <a:srgbClr val="002060"/>
            </a:solidFill>
            <a:latin typeface="Traditional Arabic" pitchFamily="18" charset="-78"/>
          </a:endParaRPr>
        </a:p>
      </dgm:t>
    </dgm:pt>
    <dgm:pt modelId="{D375B6EE-0166-4A68-BCD2-AAFBCF7AFFC2}" type="parTrans" cxnId="{AE813DC2-19D3-4DE3-A624-F59E4678962F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3867072E-E586-4533-910E-0A21666B2A9D}" type="sibTrans" cxnId="{AE813DC2-19D3-4DE3-A624-F59E4678962F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ACC68C56-347D-4083-80C0-4D04F27353F6}">
      <dgm:prSet phldrT="[טקסט]" custT="1"/>
      <dgm:spPr>
        <a:solidFill>
          <a:srgbClr val="DF8AE6"/>
        </a:solidFill>
      </dgm:spPr>
      <dgm:t>
        <a:bodyPr/>
        <a:lstStyle/>
        <a:p>
          <a:pPr algn="ctr" rtl="1"/>
          <a:r>
            <a:rPr lang="ar-JO" sz="3600" b="1" dirty="0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اَلتِّلِفون</a:t>
          </a:r>
          <a:endParaRPr lang="he-IL" sz="3600" b="1" dirty="0">
            <a:solidFill>
              <a:srgbClr val="002060"/>
            </a:solidFill>
            <a:latin typeface="Traditional Arabic" pitchFamily="18" charset="-78"/>
          </a:endParaRPr>
        </a:p>
      </dgm:t>
    </dgm:pt>
    <dgm:pt modelId="{747390EF-9D4C-49DC-8205-DF69A379F9A3}" type="parTrans" cxnId="{A5212E92-EDA4-4D4A-83D0-69FD1FDFA715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070486D9-C816-4B68-A53C-E7C080DB202A}" type="sibTrans" cxnId="{A5212E92-EDA4-4D4A-83D0-69FD1FDFA715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33920081-C87B-4B56-A520-55281AA47FEC}">
      <dgm:prSet phldrT="[טקסט]" custT="1"/>
      <dgm:spPr>
        <a:solidFill>
          <a:srgbClr val="DF8AE6"/>
        </a:solidFill>
      </dgm:spPr>
      <dgm:t>
        <a:bodyPr/>
        <a:lstStyle/>
        <a:p>
          <a:pPr algn="ctr" rtl="1"/>
          <a:r>
            <a:rPr lang="ar-JO" sz="3600" b="1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اَلتِّلْفِزْيون</a:t>
          </a:r>
          <a:endParaRPr lang="he-IL" sz="3600" b="1" dirty="0">
            <a:solidFill>
              <a:srgbClr val="002060"/>
            </a:solidFill>
            <a:latin typeface="Traditional Arabic" pitchFamily="18" charset="-78"/>
          </a:endParaRPr>
        </a:p>
      </dgm:t>
    </dgm:pt>
    <dgm:pt modelId="{A1DC0482-929B-431D-BD7C-C20B720F7B96}" type="parTrans" cxnId="{8F01BE71-83B6-4F4B-9928-E81403EC4CDC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F0F31D3E-A664-4788-8F56-2DD630E91246}" type="sibTrans" cxnId="{8F01BE71-83B6-4F4B-9928-E81403EC4CDC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942AA2B0-335C-4B04-8FFE-AE62098B67B8}">
      <dgm:prSet custT="1"/>
      <dgm:spPr>
        <a:solidFill>
          <a:srgbClr val="DF8AE6"/>
        </a:solidFill>
      </dgm:spPr>
      <dgm:t>
        <a:bodyPr/>
        <a:lstStyle/>
        <a:p>
          <a:pPr algn="ctr" rtl="1"/>
          <a:r>
            <a:rPr lang="ar-JO" sz="3600" b="1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الْبِلفون</a:t>
          </a:r>
          <a:endParaRPr lang="he-IL" sz="3600" b="1" dirty="0">
            <a:solidFill>
              <a:srgbClr val="002060"/>
            </a:solidFill>
            <a:latin typeface="Traditional Arabic" pitchFamily="18" charset="-78"/>
          </a:endParaRPr>
        </a:p>
      </dgm:t>
    </dgm:pt>
    <dgm:pt modelId="{78F7D1B3-07F3-4B9E-AED8-020E4B7ABFFD}" type="parTrans" cxnId="{2B0A726B-CC93-4DCC-92AD-86BFFB79E7F6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3EDA79E1-F4C2-48F3-A2DC-F896DE4F5FDB}" type="sibTrans" cxnId="{2B0A726B-CC93-4DCC-92AD-86BFFB79E7F6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B6FBF2BC-F110-4A65-A0F8-E83E2F01B2B1}">
      <dgm:prSet custT="1"/>
      <dgm:spPr>
        <a:solidFill>
          <a:srgbClr val="DF8AE6"/>
        </a:solidFill>
      </dgm:spPr>
      <dgm:t>
        <a:bodyPr/>
        <a:lstStyle/>
        <a:p>
          <a:pPr algn="ctr" rtl="1"/>
          <a:r>
            <a:rPr lang="ar-JO" sz="3600" b="1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كاميرا</a:t>
          </a:r>
          <a:endParaRPr lang="he-IL" sz="3600" b="1" dirty="0">
            <a:solidFill>
              <a:srgbClr val="002060"/>
            </a:solidFill>
            <a:latin typeface="Traditional Arabic" pitchFamily="18" charset="-78"/>
          </a:endParaRPr>
        </a:p>
      </dgm:t>
    </dgm:pt>
    <dgm:pt modelId="{8A357A62-DFD0-465B-8A51-72E6812E6B36}" type="parTrans" cxnId="{5F447F91-F4FF-420C-B151-A2E528810164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2F1B1A81-A433-4793-A4B9-343F293D1D93}" type="sibTrans" cxnId="{5F447F91-F4FF-420C-B151-A2E528810164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2105E89C-E9A3-4BED-BC73-299FB167B194}">
      <dgm:prSet/>
      <dgm:spPr>
        <a:solidFill>
          <a:srgbClr val="F9D3F1">
            <a:alpha val="90000"/>
          </a:srgbClr>
        </a:solidFill>
      </dgm:spPr>
      <dgm:t>
        <a:bodyPr/>
        <a:lstStyle/>
        <a:p>
          <a:pPr rtl="1"/>
          <a:endParaRPr lang="he-IL" dirty="0">
            <a:latin typeface="Traditional Arabic" pitchFamily="18" charset="-78"/>
          </a:endParaRPr>
        </a:p>
      </dgm:t>
    </dgm:pt>
    <dgm:pt modelId="{F99896AB-38DF-4300-BF15-5EC2816A83E8}" type="parTrans" cxnId="{14392AB0-6626-4475-94B5-15EA87EE3F8E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D34B8707-226D-45F3-A71E-0265D5F3AB31}" type="sibTrans" cxnId="{14392AB0-6626-4475-94B5-15EA87EE3F8E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8E5DD8D6-D291-4FC1-971A-DA7635836C6E}" type="pres">
      <dgm:prSet presAssocID="{732056CB-89E9-441B-B6B0-1CD94F7F84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A61A0A26-1A72-4A91-A05A-25DFD2C57909}" type="pres">
      <dgm:prSet presAssocID="{45DE2C74-893C-449D-8DF0-E92767DE9A56}" presName="parentLin" presStyleCnt="0"/>
      <dgm:spPr/>
      <dgm:t>
        <a:bodyPr/>
        <a:lstStyle/>
        <a:p>
          <a:pPr rtl="1"/>
          <a:endParaRPr lang="he-IL"/>
        </a:p>
      </dgm:t>
    </dgm:pt>
    <dgm:pt modelId="{1754E6CA-79DC-4C63-8966-650CCBA77A66}" type="pres">
      <dgm:prSet presAssocID="{45DE2C74-893C-449D-8DF0-E92767DE9A56}" presName="parentLeftMargin" presStyleLbl="node1" presStyleIdx="0" presStyleCnt="5"/>
      <dgm:spPr/>
      <dgm:t>
        <a:bodyPr/>
        <a:lstStyle/>
        <a:p>
          <a:pPr rtl="1"/>
          <a:endParaRPr lang="he-IL"/>
        </a:p>
      </dgm:t>
    </dgm:pt>
    <dgm:pt modelId="{9014946A-9C00-477A-ACC4-F8B98FF98A2C}" type="pres">
      <dgm:prSet presAssocID="{45DE2C74-893C-449D-8DF0-E92767DE9A56}" presName="parentText" presStyleLbl="node1" presStyleIdx="0" presStyleCnt="5" custScaleX="628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A8BEE5F-15DF-4B1C-B115-CC1712FF78CB}" type="pres">
      <dgm:prSet presAssocID="{45DE2C74-893C-449D-8DF0-E92767DE9A56}" presName="negativeSpace" presStyleCnt="0"/>
      <dgm:spPr/>
      <dgm:t>
        <a:bodyPr/>
        <a:lstStyle/>
        <a:p>
          <a:pPr rtl="1"/>
          <a:endParaRPr lang="he-IL"/>
        </a:p>
      </dgm:t>
    </dgm:pt>
    <dgm:pt modelId="{3092A34F-662D-4457-B82C-06646D01D587}" type="pres">
      <dgm:prSet presAssocID="{45DE2C74-893C-449D-8DF0-E92767DE9A56}" presName="childText" presStyleLbl="conFgAcc1" presStyleIdx="0" presStyleCnt="5" custLinFactNeighborX="388" custLinFactNeighborY="-234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7728F64-E1D6-4818-B5B7-3445BF419A5C}" type="pres">
      <dgm:prSet presAssocID="{3867072E-E586-4533-910E-0A21666B2A9D}" presName="spaceBetweenRectangles" presStyleCnt="0"/>
      <dgm:spPr/>
      <dgm:t>
        <a:bodyPr/>
        <a:lstStyle/>
        <a:p>
          <a:pPr rtl="1"/>
          <a:endParaRPr lang="he-IL"/>
        </a:p>
      </dgm:t>
    </dgm:pt>
    <dgm:pt modelId="{7F5F55BF-47C9-4375-82DB-9DF7422640F2}" type="pres">
      <dgm:prSet presAssocID="{ACC68C56-347D-4083-80C0-4D04F27353F6}" presName="parentLin" presStyleCnt="0"/>
      <dgm:spPr/>
      <dgm:t>
        <a:bodyPr/>
        <a:lstStyle/>
        <a:p>
          <a:pPr rtl="1"/>
          <a:endParaRPr lang="he-IL"/>
        </a:p>
      </dgm:t>
    </dgm:pt>
    <dgm:pt modelId="{FB0C325D-3C4D-439B-AACA-790E0CF59B50}" type="pres">
      <dgm:prSet presAssocID="{ACC68C56-347D-4083-80C0-4D04F27353F6}" presName="parentLeftMargin" presStyleLbl="node1" presStyleIdx="0" presStyleCnt="5"/>
      <dgm:spPr/>
      <dgm:t>
        <a:bodyPr/>
        <a:lstStyle/>
        <a:p>
          <a:pPr rtl="1"/>
          <a:endParaRPr lang="he-IL"/>
        </a:p>
      </dgm:t>
    </dgm:pt>
    <dgm:pt modelId="{13746837-8FDE-4C37-9812-B51175850922}" type="pres">
      <dgm:prSet presAssocID="{ACC68C56-347D-4083-80C0-4D04F27353F6}" presName="parentText" presStyleLbl="node1" presStyleIdx="1" presStyleCnt="5" custScaleX="6232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1B79B7E-3643-4266-84D8-5FC7A2B8F2C6}" type="pres">
      <dgm:prSet presAssocID="{ACC68C56-347D-4083-80C0-4D04F27353F6}" presName="negativeSpace" presStyleCnt="0"/>
      <dgm:spPr/>
      <dgm:t>
        <a:bodyPr/>
        <a:lstStyle/>
        <a:p>
          <a:pPr rtl="1"/>
          <a:endParaRPr lang="he-IL"/>
        </a:p>
      </dgm:t>
    </dgm:pt>
    <dgm:pt modelId="{4A4ACE3D-4406-4B0B-A183-62809A3F2EFB}" type="pres">
      <dgm:prSet presAssocID="{ACC68C56-347D-4083-80C0-4D04F27353F6}" presName="childText" presStyleLbl="conFgAcc1" presStyleIdx="1" presStyleCnt="5" custLinFactNeighborX="388" custLinFactNeighborY="29900">
        <dgm:presLayoutVars>
          <dgm:bulletEnabled val="1"/>
        </dgm:presLayoutVars>
      </dgm:prSet>
      <dgm:spPr>
        <a:solidFill>
          <a:srgbClr val="F9D3F1">
            <a:alpha val="90000"/>
          </a:srgbClr>
        </a:solidFill>
      </dgm:spPr>
      <dgm:t>
        <a:bodyPr/>
        <a:lstStyle/>
        <a:p>
          <a:pPr rtl="1"/>
          <a:endParaRPr lang="he-IL"/>
        </a:p>
      </dgm:t>
    </dgm:pt>
    <dgm:pt modelId="{B57582FA-4622-4606-88E4-09F7A50445D5}" type="pres">
      <dgm:prSet presAssocID="{070486D9-C816-4B68-A53C-E7C080DB202A}" presName="spaceBetweenRectangles" presStyleCnt="0"/>
      <dgm:spPr/>
      <dgm:t>
        <a:bodyPr/>
        <a:lstStyle/>
        <a:p>
          <a:pPr rtl="1"/>
          <a:endParaRPr lang="he-IL"/>
        </a:p>
      </dgm:t>
    </dgm:pt>
    <dgm:pt modelId="{8E88467E-9B30-4C68-A6A0-6299027C42F6}" type="pres">
      <dgm:prSet presAssocID="{33920081-C87B-4B56-A520-55281AA47FEC}" presName="parentLin" presStyleCnt="0"/>
      <dgm:spPr/>
      <dgm:t>
        <a:bodyPr/>
        <a:lstStyle/>
        <a:p>
          <a:pPr rtl="1"/>
          <a:endParaRPr lang="he-IL"/>
        </a:p>
      </dgm:t>
    </dgm:pt>
    <dgm:pt modelId="{5C8D1AC1-DDA9-4EF6-9FC7-3C7BF4DFD7A1}" type="pres">
      <dgm:prSet presAssocID="{33920081-C87B-4B56-A520-55281AA47FEC}" presName="parentLeftMargin" presStyleLbl="node1" presStyleIdx="1" presStyleCnt="5"/>
      <dgm:spPr/>
      <dgm:t>
        <a:bodyPr/>
        <a:lstStyle/>
        <a:p>
          <a:pPr rtl="1"/>
          <a:endParaRPr lang="he-IL"/>
        </a:p>
      </dgm:t>
    </dgm:pt>
    <dgm:pt modelId="{28C5F1D3-C78A-4DF3-A6A8-EB16BAD82AB2}" type="pres">
      <dgm:prSet presAssocID="{33920081-C87B-4B56-A520-55281AA47FEC}" presName="parentText" presStyleLbl="node1" presStyleIdx="2" presStyleCnt="5" custScaleX="628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148EEE89-A599-4415-8B83-955316196FFB}" type="pres">
      <dgm:prSet presAssocID="{33920081-C87B-4B56-A520-55281AA47FEC}" presName="negativeSpace" presStyleCnt="0"/>
      <dgm:spPr/>
      <dgm:t>
        <a:bodyPr/>
        <a:lstStyle/>
        <a:p>
          <a:pPr rtl="1"/>
          <a:endParaRPr lang="he-IL"/>
        </a:p>
      </dgm:t>
    </dgm:pt>
    <dgm:pt modelId="{EBD783EE-EB84-4D15-9796-EAD0D8AD4E77}" type="pres">
      <dgm:prSet presAssocID="{33920081-C87B-4B56-A520-55281AA47FEC}" presName="childText" presStyleLbl="conFgAcc1" presStyleIdx="2" presStyleCnt="5" custLinFactNeighborX="388" custLinFactNeighborY="15381">
        <dgm:presLayoutVars>
          <dgm:bulletEnabled val="1"/>
        </dgm:presLayoutVars>
      </dgm:prSet>
      <dgm:spPr>
        <a:solidFill>
          <a:srgbClr val="F9D3F1">
            <a:alpha val="90000"/>
          </a:srgbClr>
        </a:solidFill>
      </dgm:spPr>
      <dgm:t>
        <a:bodyPr/>
        <a:lstStyle/>
        <a:p>
          <a:pPr rtl="1"/>
          <a:endParaRPr lang="he-IL"/>
        </a:p>
      </dgm:t>
    </dgm:pt>
    <dgm:pt modelId="{5B7D2A57-8A19-4621-A52E-CB4931856A5B}" type="pres">
      <dgm:prSet presAssocID="{F0F31D3E-A664-4788-8F56-2DD630E91246}" presName="spaceBetweenRectangles" presStyleCnt="0"/>
      <dgm:spPr/>
      <dgm:t>
        <a:bodyPr/>
        <a:lstStyle/>
        <a:p>
          <a:pPr rtl="1"/>
          <a:endParaRPr lang="he-IL"/>
        </a:p>
      </dgm:t>
    </dgm:pt>
    <dgm:pt modelId="{EE6CB4B7-B494-4153-9B0A-A3B5BA4FE009}" type="pres">
      <dgm:prSet presAssocID="{B6FBF2BC-F110-4A65-A0F8-E83E2F01B2B1}" presName="parentLin" presStyleCnt="0"/>
      <dgm:spPr/>
      <dgm:t>
        <a:bodyPr/>
        <a:lstStyle/>
        <a:p>
          <a:pPr rtl="1"/>
          <a:endParaRPr lang="he-IL"/>
        </a:p>
      </dgm:t>
    </dgm:pt>
    <dgm:pt modelId="{2821ABF8-A455-40CD-B942-349E1BB6FC2E}" type="pres">
      <dgm:prSet presAssocID="{B6FBF2BC-F110-4A65-A0F8-E83E2F01B2B1}" presName="parentLeftMargin" presStyleLbl="node1" presStyleIdx="2" presStyleCnt="5"/>
      <dgm:spPr/>
      <dgm:t>
        <a:bodyPr/>
        <a:lstStyle/>
        <a:p>
          <a:pPr rtl="1"/>
          <a:endParaRPr lang="he-IL"/>
        </a:p>
      </dgm:t>
    </dgm:pt>
    <dgm:pt modelId="{B653B339-3AAA-4213-BA58-D56BD0B5954C}" type="pres">
      <dgm:prSet presAssocID="{B6FBF2BC-F110-4A65-A0F8-E83E2F01B2B1}" presName="parentText" presStyleLbl="node1" presStyleIdx="3" presStyleCnt="5" custScaleX="6232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F91BD5D-59C9-41F3-84EB-061B2963758E}" type="pres">
      <dgm:prSet presAssocID="{B6FBF2BC-F110-4A65-A0F8-E83E2F01B2B1}" presName="negativeSpace" presStyleCnt="0"/>
      <dgm:spPr/>
      <dgm:t>
        <a:bodyPr/>
        <a:lstStyle/>
        <a:p>
          <a:pPr rtl="1"/>
          <a:endParaRPr lang="he-IL"/>
        </a:p>
      </dgm:t>
    </dgm:pt>
    <dgm:pt modelId="{4958BE63-3D80-471A-8BD6-4EFBF3550591}" type="pres">
      <dgm:prSet presAssocID="{B6FBF2BC-F110-4A65-A0F8-E83E2F01B2B1}" presName="childText" presStyleLbl="conFgAcc1" presStyleIdx="3" presStyleCnt="5">
        <dgm:presLayoutVars>
          <dgm:bulletEnabled val="1"/>
        </dgm:presLayoutVars>
      </dgm:prSet>
      <dgm:spPr>
        <a:solidFill>
          <a:srgbClr val="F9D3F1">
            <a:alpha val="90000"/>
          </a:srgbClr>
        </a:solidFill>
      </dgm:spPr>
      <dgm:t>
        <a:bodyPr/>
        <a:lstStyle/>
        <a:p>
          <a:pPr rtl="1"/>
          <a:endParaRPr lang="he-IL"/>
        </a:p>
      </dgm:t>
    </dgm:pt>
    <dgm:pt modelId="{1D601E84-B785-45E5-A82A-39D0E6D3B6D2}" type="pres">
      <dgm:prSet presAssocID="{2F1B1A81-A433-4793-A4B9-343F293D1D93}" presName="spaceBetweenRectangles" presStyleCnt="0"/>
      <dgm:spPr/>
      <dgm:t>
        <a:bodyPr/>
        <a:lstStyle/>
        <a:p>
          <a:pPr rtl="1"/>
          <a:endParaRPr lang="he-IL"/>
        </a:p>
      </dgm:t>
    </dgm:pt>
    <dgm:pt modelId="{C07F6772-4FA9-4DBA-BBF4-FD2E2AE7DCAE}" type="pres">
      <dgm:prSet presAssocID="{942AA2B0-335C-4B04-8FFE-AE62098B67B8}" presName="parentLin" presStyleCnt="0"/>
      <dgm:spPr/>
      <dgm:t>
        <a:bodyPr/>
        <a:lstStyle/>
        <a:p>
          <a:pPr rtl="1"/>
          <a:endParaRPr lang="he-IL"/>
        </a:p>
      </dgm:t>
    </dgm:pt>
    <dgm:pt modelId="{0B445636-FF0A-4BDA-8E8E-7489346A0E0A}" type="pres">
      <dgm:prSet presAssocID="{942AA2B0-335C-4B04-8FFE-AE62098B67B8}" presName="parentLeftMargin" presStyleLbl="node1" presStyleIdx="3" presStyleCnt="5"/>
      <dgm:spPr/>
      <dgm:t>
        <a:bodyPr/>
        <a:lstStyle/>
        <a:p>
          <a:pPr rtl="1"/>
          <a:endParaRPr lang="he-IL"/>
        </a:p>
      </dgm:t>
    </dgm:pt>
    <dgm:pt modelId="{BF210A50-F097-4ACE-A133-9A2613E9C0D4}" type="pres">
      <dgm:prSet presAssocID="{942AA2B0-335C-4B04-8FFE-AE62098B67B8}" presName="parentText" presStyleLbl="node1" presStyleIdx="4" presStyleCnt="5" custScaleX="628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9A28384-C9A6-4C89-AE41-6C60E08A3410}" type="pres">
      <dgm:prSet presAssocID="{942AA2B0-335C-4B04-8FFE-AE62098B67B8}" presName="negativeSpace" presStyleCnt="0"/>
      <dgm:spPr/>
      <dgm:t>
        <a:bodyPr/>
        <a:lstStyle/>
        <a:p>
          <a:pPr rtl="1"/>
          <a:endParaRPr lang="he-IL"/>
        </a:p>
      </dgm:t>
    </dgm:pt>
    <dgm:pt modelId="{8AB86DDC-4DE9-4B74-9166-2D1659D3B389}" type="pres">
      <dgm:prSet presAssocID="{942AA2B0-335C-4B04-8FFE-AE62098B67B8}" presName="childText" presStyleLbl="conFgAcc1" presStyleIdx="4" presStyleCnt="5" custLinFactNeighborX="-208" custLinFactNeighborY="2881">
        <dgm:presLayoutVars>
          <dgm:bulletEnabled val="1"/>
        </dgm:presLayoutVars>
      </dgm:prSet>
      <dgm:spPr>
        <a:solidFill>
          <a:srgbClr val="F9D3F1">
            <a:alpha val="90000"/>
          </a:srgbClr>
        </a:solidFill>
      </dgm:spPr>
      <dgm:t>
        <a:bodyPr/>
        <a:lstStyle/>
        <a:p>
          <a:pPr rtl="1"/>
          <a:endParaRPr lang="he-IL"/>
        </a:p>
      </dgm:t>
    </dgm:pt>
  </dgm:ptLst>
  <dgm:cxnLst>
    <dgm:cxn modelId="{44E35DC1-CC6C-4DF6-825A-40FE2A2C53E7}" type="presOf" srcId="{ACC68C56-347D-4083-80C0-4D04F27353F6}" destId="{13746837-8FDE-4C37-9812-B51175850922}" srcOrd="1" destOrd="0" presId="urn:microsoft.com/office/officeart/2005/8/layout/list1"/>
    <dgm:cxn modelId="{E288F808-CD11-4CE0-A13D-DC0D4C2C4E43}" type="presOf" srcId="{ACC68C56-347D-4083-80C0-4D04F27353F6}" destId="{FB0C325D-3C4D-439B-AACA-790E0CF59B50}" srcOrd="0" destOrd="0" presId="urn:microsoft.com/office/officeart/2005/8/layout/list1"/>
    <dgm:cxn modelId="{14C2B89C-FE1D-4A7A-97AE-97788AA87CB3}" type="presOf" srcId="{2105E89C-E9A3-4BED-BC73-299FB167B194}" destId="{3092A34F-662D-4457-B82C-06646D01D587}" srcOrd="0" destOrd="0" presId="urn:microsoft.com/office/officeart/2005/8/layout/list1"/>
    <dgm:cxn modelId="{14392AB0-6626-4475-94B5-15EA87EE3F8E}" srcId="{45DE2C74-893C-449D-8DF0-E92767DE9A56}" destId="{2105E89C-E9A3-4BED-BC73-299FB167B194}" srcOrd="0" destOrd="0" parTransId="{F99896AB-38DF-4300-BF15-5EC2816A83E8}" sibTransId="{D34B8707-226D-45F3-A71E-0265D5F3AB31}"/>
    <dgm:cxn modelId="{1D996862-C67A-4D69-8294-E0A31640C74D}" type="presOf" srcId="{732056CB-89E9-441B-B6B0-1CD94F7F84A2}" destId="{8E5DD8D6-D291-4FC1-971A-DA7635836C6E}" srcOrd="0" destOrd="0" presId="urn:microsoft.com/office/officeart/2005/8/layout/list1"/>
    <dgm:cxn modelId="{5F447F91-F4FF-420C-B151-A2E528810164}" srcId="{732056CB-89E9-441B-B6B0-1CD94F7F84A2}" destId="{B6FBF2BC-F110-4A65-A0F8-E83E2F01B2B1}" srcOrd="3" destOrd="0" parTransId="{8A357A62-DFD0-465B-8A51-72E6812E6B36}" sibTransId="{2F1B1A81-A433-4793-A4B9-343F293D1D93}"/>
    <dgm:cxn modelId="{8F01BE71-83B6-4F4B-9928-E81403EC4CDC}" srcId="{732056CB-89E9-441B-B6B0-1CD94F7F84A2}" destId="{33920081-C87B-4B56-A520-55281AA47FEC}" srcOrd="2" destOrd="0" parTransId="{A1DC0482-929B-431D-BD7C-C20B720F7B96}" sibTransId="{F0F31D3E-A664-4788-8F56-2DD630E91246}"/>
    <dgm:cxn modelId="{B48A1710-29D6-41FD-AB65-8D44A965C9C3}" type="presOf" srcId="{942AA2B0-335C-4B04-8FFE-AE62098B67B8}" destId="{BF210A50-F097-4ACE-A133-9A2613E9C0D4}" srcOrd="1" destOrd="0" presId="urn:microsoft.com/office/officeart/2005/8/layout/list1"/>
    <dgm:cxn modelId="{A5212E92-EDA4-4D4A-83D0-69FD1FDFA715}" srcId="{732056CB-89E9-441B-B6B0-1CD94F7F84A2}" destId="{ACC68C56-347D-4083-80C0-4D04F27353F6}" srcOrd="1" destOrd="0" parTransId="{747390EF-9D4C-49DC-8205-DF69A379F9A3}" sibTransId="{070486D9-C816-4B68-A53C-E7C080DB202A}"/>
    <dgm:cxn modelId="{977CF498-8FF2-4477-A850-154E6D22A54A}" type="presOf" srcId="{B6FBF2BC-F110-4A65-A0F8-E83E2F01B2B1}" destId="{B653B339-3AAA-4213-BA58-D56BD0B5954C}" srcOrd="1" destOrd="0" presId="urn:microsoft.com/office/officeart/2005/8/layout/list1"/>
    <dgm:cxn modelId="{11695D77-8DEC-4A25-A43B-448F0AA0B592}" type="presOf" srcId="{B6FBF2BC-F110-4A65-A0F8-E83E2F01B2B1}" destId="{2821ABF8-A455-40CD-B942-349E1BB6FC2E}" srcOrd="0" destOrd="0" presId="urn:microsoft.com/office/officeart/2005/8/layout/list1"/>
    <dgm:cxn modelId="{926332AD-6E88-4DB8-AA13-80E755742B4F}" type="presOf" srcId="{33920081-C87B-4B56-A520-55281AA47FEC}" destId="{28C5F1D3-C78A-4DF3-A6A8-EB16BAD82AB2}" srcOrd="1" destOrd="0" presId="urn:microsoft.com/office/officeart/2005/8/layout/list1"/>
    <dgm:cxn modelId="{AE813DC2-19D3-4DE3-A624-F59E4678962F}" srcId="{732056CB-89E9-441B-B6B0-1CD94F7F84A2}" destId="{45DE2C74-893C-449D-8DF0-E92767DE9A56}" srcOrd="0" destOrd="0" parTransId="{D375B6EE-0166-4A68-BCD2-AAFBCF7AFFC2}" sibTransId="{3867072E-E586-4533-910E-0A21666B2A9D}"/>
    <dgm:cxn modelId="{373EC71D-1DA1-4A61-8D61-2129E0453A4E}" type="presOf" srcId="{45DE2C74-893C-449D-8DF0-E92767DE9A56}" destId="{1754E6CA-79DC-4C63-8966-650CCBA77A66}" srcOrd="0" destOrd="0" presId="urn:microsoft.com/office/officeart/2005/8/layout/list1"/>
    <dgm:cxn modelId="{3731B242-850D-42A4-BDDD-47723B73E495}" type="presOf" srcId="{45DE2C74-893C-449D-8DF0-E92767DE9A56}" destId="{9014946A-9C00-477A-ACC4-F8B98FF98A2C}" srcOrd="1" destOrd="0" presId="urn:microsoft.com/office/officeart/2005/8/layout/list1"/>
    <dgm:cxn modelId="{2B0A726B-CC93-4DCC-92AD-86BFFB79E7F6}" srcId="{732056CB-89E9-441B-B6B0-1CD94F7F84A2}" destId="{942AA2B0-335C-4B04-8FFE-AE62098B67B8}" srcOrd="4" destOrd="0" parTransId="{78F7D1B3-07F3-4B9E-AED8-020E4B7ABFFD}" sibTransId="{3EDA79E1-F4C2-48F3-A2DC-F896DE4F5FDB}"/>
    <dgm:cxn modelId="{1E6FA7E1-7D6A-453E-AFA2-7737E589EB5A}" type="presOf" srcId="{33920081-C87B-4B56-A520-55281AA47FEC}" destId="{5C8D1AC1-DDA9-4EF6-9FC7-3C7BF4DFD7A1}" srcOrd="0" destOrd="0" presId="urn:microsoft.com/office/officeart/2005/8/layout/list1"/>
    <dgm:cxn modelId="{174AB921-2A9F-4141-8AC6-E58D678E1F65}" type="presOf" srcId="{942AA2B0-335C-4B04-8FFE-AE62098B67B8}" destId="{0B445636-FF0A-4BDA-8E8E-7489346A0E0A}" srcOrd="0" destOrd="0" presId="urn:microsoft.com/office/officeart/2005/8/layout/list1"/>
    <dgm:cxn modelId="{150B1ED7-5B77-4ED2-B6F5-2BD32730389B}" type="presParOf" srcId="{8E5DD8D6-D291-4FC1-971A-DA7635836C6E}" destId="{A61A0A26-1A72-4A91-A05A-25DFD2C57909}" srcOrd="0" destOrd="0" presId="urn:microsoft.com/office/officeart/2005/8/layout/list1"/>
    <dgm:cxn modelId="{65B863DC-5272-4F5F-9EE0-2B09BB394861}" type="presParOf" srcId="{A61A0A26-1A72-4A91-A05A-25DFD2C57909}" destId="{1754E6CA-79DC-4C63-8966-650CCBA77A66}" srcOrd="0" destOrd="0" presId="urn:microsoft.com/office/officeart/2005/8/layout/list1"/>
    <dgm:cxn modelId="{C09674E6-3CA0-4253-8DF9-E5DC13C838B8}" type="presParOf" srcId="{A61A0A26-1A72-4A91-A05A-25DFD2C57909}" destId="{9014946A-9C00-477A-ACC4-F8B98FF98A2C}" srcOrd="1" destOrd="0" presId="urn:microsoft.com/office/officeart/2005/8/layout/list1"/>
    <dgm:cxn modelId="{E2548689-9C4F-40EB-9E18-DA28775DF918}" type="presParOf" srcId="{8E5DD8D6-D291-4FC1-971A-DA7635836C6E}" destId="{9A8BEE5F-15DF-4B1C-B115-CC1712FF78CB}" srcOrd="1" destOrd="0" presId="urn:microsoft.com/office/officeart/2005/8/layout/list1"/>
    <dgm:cxn modelId="{39DBB4D4-1A14-47AB-9B0F-21D10FDED3EE}" type="presParOf" srcId="{8E5DD8D6-D291-4FC1-971A-DA7635836C6E}" destId="{3092A34F-662D-4457-B82C-06646D01D587}" srcOrd="2" destOrd="0" presId="urn:microsoft.com/office/officeart/2005/8/layout/list1"/>
    <dgm:cxn modelId="{E555D0FF-2007-471E-BC10-4C758E1B693E}" type="presParOf" srcId="{8E5DD8D6-D291-4FC1-971A-DA7635836C6E}" destId="{B7728F64-E1D6-4818-B5B7-3445BF419A5C}" srcOrd="3" destOrd="0" presId="urn:microsoft.com/office/officeart/2005/8/layout/list1"/>
    <dgm:cxn modelId="{18B40D8E-2402-44D5-91BE-F6E871A76773}" type="presParOf" srcId="{8E5DD8D6-D291-4FC1-971A-DA7635836C6E}" destId="{7F5F55BF-47C9-4375-82DB-9DF7422640F2}" srcOrd="4" destOrd="0" presId="urn:microsoft.com/office/officeart/2005/8/layout/list1"/>
    <dgm:cxn modelId="{80146783-8CAE-461E-9F02-333B651873A3}" type="presParOf" srcId="{7F5F55BF-47C9-4375-82DB-9DF7422640F2}" destId="{FB0C325D-3C4D-439B-AACA-790E0CF59B50}" srcOrd="0" destOrd="0" presId="urn:microsoft.com/office/officeart/2005/8/layout/list1"/>
    <dgm:cxn modelId="{D73E9327-9DF7-47A6-90AF-7A3C75F016B1}" type="presParOf" srcId="{7F5F55BF-47C9-4375-82DB-9DF7422640F2}" destId="{13746837-8FDE-4C37-9812-B51175850922}" srcOrd="1" destOrd="0" presId="urn:microsoft.com/office/officeart/2005/8/layout/list1"/>
    <dgm:cxn modelId="{09AE3681-D9FE-4302-BCBE-567E17B4DBAA}" type="presParOf" srcId="{8E5DD8D6-D291-4FC1-971A-DA7635836C6E}" destId="{41B79B7E-3643-4266-84D8-5FC7A2B8F2C6}" srcOrd="5" destOrd="0" presId="urn:microsoft.com/office/officeart/2005/8/layout/list1"/>
    <dgm:cxn modelId="{24AEDB13-4C85-42F8-827C-A8F5A81C2F39}" type="presParOf" srcId="{8E5DD8D6-D291-4FC1-971A-DA7635836C6E}" destId="{4A4ACE3D-4406-4B0B-A183-62809A3F2EFB}" srcOrd="6" destOrd="0" presId="urn:microsoft.com/office/officeart/2005/8/layout/list1"/>
    <dgm:cxn modelId="{AD1B1902-FFA2-4B99-96E9-1C9C22E1B448}" type="presParOf" srcId="{8E5DD8D6-D291-4FC1-971A-DA7635836C6E}" destId="{B57582FA-4622-4606-88E4-09F7A50445D5}" srcOrd="7" destOrd="0" presId="urn:microsoft.com/office/officeart/2005/8/layout/list1"/>
    <dgm:cxn modelId="{E594AA67-13F0-4EA8-9643-C01CD6B0CE51}" type="presParOf" srcId="{8E5DD8D6-D291-4FC1-971A-DA7635836C6E}" destId="{8E88467E-9B30-4C68-A6A0-6299027C42F6}" srcOrd="8" destOrd="0" presId="urn:microsoft.com/office/officeart/2005/8/layout/list1"/>
    <dgm:cxn modelId="{101A4A09-9746-4C1A-96DF-315FD5AC91AB}" type="presParOf" srcId="{8E88467E-9B30-4C68-A6A0-6299027C42F6}" destId="{5C8D1AC1-DDA9-4EF6-9FC7-3C7BF4DFD7A1}" srcOrd="0" destOrd="0" presId="urn:microsoft.com/office/officeart/2005/8/layout/list1"/>
    <dgm:cxn modelId="{609636D7-DEFD-4221-BD00-BDDFC57952A9}" type="presParOf" srcId="{8E88467E-9B30-4C68-A6A0-6299027C42F6}" destId="{28C5F1D3-C78A-4DF3-A6A8-EB16BAD82AB2}" srcOrd="1" destOrd="0" presId="urn:microsoft.com/office/officeart/2005/8/layout/list1"/>
    <dgm:cxn modelId="{AE37F082-DE07-47F4-80BE-E1CE979D8538}" type="presParOf" srcId="{8E5DD8D6-D291-4FC1-971A-DA7635836C6E}" destId="{148EEE89-A599-4415-8B83-955316196FFB}" srcOrd="9" destOrd="0" presId="urn:microsoft.com/office/officeart/2005/8/layout/list1"/>
    <dgm:cxn modelId="{BC268797-A393-4C53-A96A-BDA920547FF3}" type="presParOf" srcId="{8E5DD8D6-D291-4FC1-971A-DA7635836C6E}" destId="{EBD783EE-EB84-4D15-9796-EAD0D8AD4E77}" srcOrd="10" destOrd="0" presId="urn:microsoft.com/office/officeart/2005/8/layout/list1"/>
    <dgm:cxn modelId="{8CAE7C3D-F400-401C-927B-501C0BBE4D09}" type="presParOf" srcId="{8E5DD8D6-D291-4FC1-971A-DA7635836C6E}" destId="{5B7D2A57-8A19-4621-A52E-CB4931856A5B}" srcOrd="11" destOrd="0" presId="urn:microsoft.com/office/officeart/2005/8/layout/list1"/>
    <dgm:cxn modelId="{0465C293-C2D4-408E-9E0F-8594D8A04AD0}" type="presParOf" srcId="{8E5DD8D6-D291-4FC1-971A-DA7635836C6E}" destId="{EE6CB4B7-B494-4153-9B0A-A3B5BA4FE009}" srcOrd="12" destOrd="0" presId="urn:microsoft.com/office/officeart/2005/8/layout/list1"/>
    <dgm:cxn modelId="{FF2A8925-BB7E-41D2-90A9-C2EEAE4E7D04}" type="presParOf" srcId="{EE6CB4B7-B494-4153-9B0A-A3B5BA4FE009}" destId="{2821ABF8-A455-40CD-B942-349E1BB6FC2E}" srcOrd="0" destOrd="0" presId="urn:microsoft.com/office/officeart/2005/8/layout/list1"/>
    <dgm:cxn modelId="{7596A125-7916-4F84-88EA-FD08402570F3}" type="presParOf" srcId="{EE6CB4B7-B494-4153-9B0A-A3B5BA4FE009}" destId="{B653B339-3AAA-4213-BA58-D56BD0B5954C}" srcOrd="1" destOrd="0" presId="urn:microsoft.com/office/officeart/2005/8/layout/list1"/>
    <dgm:cxn modelId="{5ECF3AC1-ACFD-44F4-9047-E971398E70F3}" type="presParOf" srcId="{8E5DD8D6-D291-4FC1-971A-DA7635836C6E}" destId="{6F91BD5D-59C9-41F3-84EB-061B2963758E}" srcOrd="13" destOrd="0" presId="urn:microsoft.com/office/officeart/2005/8/layout/list1"/>
    <dgm:cxn modelId="{F5D4BDED-B6F3-4541-8703-ADE7C0A0FEBF}" type="presParOf" srcId="{8E5DD8D6-D291-4FC1-971A-DA7635836C6E}" destId="{4958BE63-3D80-471A-8BD6-4EFBF3550591}" srcOrd="14" destOrd="0" presId="urn:microsoft.com/office/officeart/2005/8/layout/list1"/>
    <dgm:cxn modelId="{7AA13B92-83A7-4B83-B933-C9253CEEEFDD}" type="presParOf" srcId="{8E5DD8D6-D291-4FC1-971A-DA7635836C6E}" destId="{1D601E84-B785-45E5-A82A-39D0E6D3B6D2}" srcOrd="15" destOrd="0" presId="urn:microsoft.com/office/officeart/2005/8/layout/list1"/>
    <dgm:cxn modelId="{345E2C14-45F0-4D7F-B821-D1487A96CF24}" type="presParOf" srcId="{8E5DD8D6-D291-4FC1-971A-DA7635836C6E}" destId="{C07F6772-4FA9-4DBA-BBF4-FD2E2AE7DCAE}" srcOrd="16" destOrd="0" presId="urn:microsoft.com/office/officeart/2005/8/layout/list1"/>
    <dgm:cxn modelId="{42E29420-F2BB-4777-9736-9B607624BBEE}" type="presParOf" srcId="{C07F6772-4FA9-4DBA-BBF4-FD2E2AE7DCAE}" destId="{0B445636-FF0A-4BDA-8E8E-7489346A0E0A}" srcOrd="0" destOrd="0" presId="urn:microsoft.com/office/officeart/2005/8/layout/list1"/>
    <dgm:cxn modelId="{383A2195-A1C6-4080-B411-E378A2530287}" type="presParOf" srcId="{C07F6772-4FA9-4DBA-BBF4-FD2E2AE7DCAE}" destId="{BF210A50-F097-4ACE-A133-9A2613E9C0D4}" srcOrd="1" destOrd="0" presId="urn:microsoft.com/office/officeart/2005/8/layout/list1"/>
    <dgm:cxn modelId="{6C4E21C5-0972-4A9A-BE28-B0C46D66E926}" type="presParOf" srcId="{8E5DD8D6-D291-4FC1-971A-DA7635836C6E}" destId="{39A28384-C9A6-4C89-AE41-6C60E08A3410}" srcOrd="17" destOrd="0" presId="urn:microsoft.com/office/officeart/2005/8/layout/list1"/>
    <dgm:cxn modelId="{7CAE739D-9130-40AE-A9C3-0675D6F40DFD}" type="presParOf" srcId="{8E5DD8D6-D291-4FC1-971A-DA7635836C6E}" destId="{8AB86DDC-4DE9-4B74-9166-2D1659D3B38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92A34F-662D-4457-B82C-06646D01D587}">
      <dsp:nvSpPr>
        <dsp:cNvPr id="0" name=""/>
        <dsp:cNvSpPr/>
      </dsp:nvSpPr>
      <dsp:spPr>
        <a:xfrm>
          <a:off x="0" y="378112"/>
          <a:ext cx="6096000" cy="630000"/>
        </a:xfrm>
        <a:prstGeom prst="rect">
          <a:avLst/>
        </a:prstGeom>
        <a:solidFill>
          <a:srgbClr val="F9D3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520700" rIns="473117" bIns="17780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e-IL" sz="2500" kern="1200" dirty="0">
            <a:latin typeface="Traditional Arabic" pitchFamily="18" charset="-78"/>
          </a:endParaRPr>
        </a:p>
      </dsp:txBody>
      <dsp:txXfrm>
        <a:off x="0" y="378112"/>
        <a:ext cx="6096000" cy="630000"/>
      </dsp:txXfrm>
    </dsp:sp>
    <dsp:sp modelId="{9014946A-9C00-477A-ACC4-F8B98FF98A2C}">
      <dsp:nvSpPr>
        <dsp:cNvPr id="0" name=""/>
        <dsp:cNvSpPr/>
      </dsp:nvSpPr>
      <dsp:spPr>
        <a:xfrm>
          <a:off x="304800" y="40812"/>
          <a:ext cx="2683044" cy="738000"/>
        </a:xfrm>
        <a:prstGeom prst="roundRect">
          <a:avLst/>
        </a:prstGeom>
        <a:solidFill>
          <a:srgbClr val="DF8AE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b="1" kern="1200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اَلرّاديو</a:t>
          </a:r>
          <a:endParaRPr lang="he-IL" sz="3600" b="1" kern="1200" dirty="0">
            <a:solidFill>
              <a:srgbClr val="002060"/>
            </a:solidFill>
            <a:latin typeface="Traditional Arabic" pitchFamily="18" charset="-78"/>
          </a:endParaRPr>
        </a:p>
      </dsp:txBody>
      <dsp:txXfrm>
        <a:off x="340826" y="76838"/>
        <a:ext cx="2610992" cy="665948"/>
      </dsp:txXfrm>
    </dsp:sp>
    <dsp:sp modelId="{4A4ACE3D-4406-4B0B-A183-62809A3F2EFB}">
      <dsp:nvSpPr>
        <dsp:cNvPr id="0" name=""/>
        <dsp:cNvSpPr/>
      </dsp:nvSpPr>
      <dsp:spPr>
        <a:xfrm>
          <a:off x="0" y="1584177"/>
          <a:ext cx="6096000" cy="630000"/>
        </a:xfrm>
        <a:prstGeom prst="rect">
          <a:avLst/>
        </a:prstGeom>
        <a:solidFill>
          <a:srgbClr val="F9D3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46837-8FDE-4C37-9812-B51175850922}">
      <dsp:nvSpPr>
        <dsp:cNvPr id="0" name=""/>
        <dsp:cNvSpPr/>
      </dsp:nvSpPr>
      <dsp:spPr>
        <a:xfrm>
          <a:off x="304800" y="1174812"/>
          <a:ext cx="2659361" cy="738000"/>
        </a:xfrm>
        <a:prstGeom prst="roundRect">
          <a:avLst/>
        </a:prstGeom>
        <a:solidFill>
          <a:srgbClr val="DF8AE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b="1" kern="1200" dirty="0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اَلتِّلِفون</a:t>
          </a:r>
          <a:endParaRPr lang="he-IL" sz="3600" b="1" kern="1200" dirty="0">
            <a:solidFill>
              <a:srgbClr val="002060"/>
            </a:solidFill>
            <a:latin typeface="Traditional Arabic" pitchFamily="18" charset="-78"/>
          </a:endParaRPr>
        </a:p>
      </dsp:txBody>
      <dsp:txXfrm>
        <a:off x="340826" y="1210838"/>
        <a:ext cx="2587309" cy="665948"/>
      </dsp:txXfrm>
    </dsp:sp>
    <dsp:sp modelId="{EBD783EE-EB84-4D15-9796-EAD0D8AD4E77}">
      <dsp:nvSpPr>
        <dsp:cNvPr id="0" name=""/>
        <dsp:cNvSpPr/>
      </dsp:nvSpPr>
      <dsp:spPr>
        <a:xfrm>
          <a:off x="0" y="2698576"/>
          <a:ext cx="6096000" cy="630000"/>
        </a:xfrm>
        <a:prstGeom prst="rect">
          <a:avLst/>
        </a:prstGeom>
        <a:solidFill>
          <a:srgbClr val="F9D3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C5F1D3-C78A-4DF3-A6A8-EB16BAD82AB2}">
      <dsp:nvSpPr>
        <dsp:cNvPr id="0" name=""/>
        <dsp:cNvSpPr/>
      </dsp:nvSpPr>
      <dsp:spPr>
        <a:xfrm>
          <a:off x="304800" y="2308812"/>
          <a:ext cx="2683044" cy="738000"/>
        </a:xfrm>
        <a:prstGeom prst="roundRect">
          <a:avLst/>
        </a:prstGeom>
        <a:solidFill>
          <a:srgbClr val="DF8AE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b="1" kern="1200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اَلتِّلْفِزْيون</a:t>
          </a:r>
          <a:endParaRPr lang="he-IL" sz="3600" b="1" kern="1200" dirty="0">
            <a:solidFill>
              <a:srgbClr val="002060"/>
            </a:solidFill>
            <a:latin typeface="Traditional Arabic" pitchFamily="18" charset="-78"/>
          </a:endParaRPr>
        </a:p>
      </dsp:txBody>
      <dsp:txXfrm>
        <a:off x="340826" y="2344838"/>
        <a:ext cx="2610992" cy="665948"/>
      </dsp:txXfrm>
    </dsp:sp>
    <dsp:sp modelId="{4958BE63-3D80-471A-8BD6-4EFBF3550591}">
      <dsp:nvSpPr>
        <dsp:cNvPr id="0" name=""/>
        <dsp:cNvSpPr/>
      </dsp:nvSpPr>
      <dsp:spPr>
        <a:xfrm>
          <a:off x="0" y="3811812"/>
          <a:ext cx="6096000" cy="630000"/>
        </a:xfrm>
        <a:prstGeom prst="rect">
          <a:avLst/>
        </a:prstGeom>
        <a:solidFill>
          <a:srgbClr val="F9D3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53B339-3AAA-4213-BA58-D56BD0B5954C}">
      <dsp:nvSpPr>
        <dsp:cNvPr id="0" name=""/>
        <dsp:cNvSpPr/>
      </dsp:nvSpPr>
      <dsp:spPr>
        <a:xfrm>
          <a:off x="304800" y="3442812"/>
          <a:ext cx="2659361" cy="738000"/>
        </a:xfrm>
        <a:prstGeom prst="roundRect">
          <a:avLst/>
        </a:prstGeom>
        <a:solidFill>
          <a:srgbClr val="DF8AE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b="1" kern="1200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كاميرا</a:t>
          </a:r>
          <a:endParaRPr lang="he-IL" sz="3600" b="1" kern="1200" dirty="0">
            <a:solidFill>
              <a:srgbClr val="002060"/>
            </a:solidFill>
            <a:latin typeface="Traditional Arabic" pitchFamily="18" charset="-78"/>
          </a:endParaRPr>
        </a:p>
      </dsp:txBody>
      <dsp:txXfrm>
        <a:off x="340826" y="3478838"/>
        <a:ext cx="2587309" cy="665948"/>
      </dsp:txXfrm>
    </dsp:sp>
    <dsp:sp modelId="{8AB86DDC-4DE9-4B74-9166-2D1659D3B389}">
      <dsp:nvSpPr>
        <dsp:cNvPr id="0" name=""/>
        <dsp:cNvSpPr/>
      </dsp:nvSpPr>
      <dsp:spPr>
        <a:xfrm>
          <a:off x="0" y="4956442"/>
          <a:ext cx="6096000" cy="630000"/>
        </a:xfrm>
        <a:prstGeom prst="rect">
          <a:avLst/>
        </a:prstGeom>
        <a:solidFill>
          <a:srgbClr val="F9D3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210A50-F097-4ACE-A133-9A2613E9C0D4}">
      <dsp:nvSpPr>
        <dsp:cNvPr id="0" name=""/>
        <dsp:cNvSpPr/>
      </dsp:nvSpPr>
      <dsp:spPr>
        <a:xfrm>
          <a:off x="304800" y="4576812"/>
          <a:ext cx="2683002" cy="738000"/>
        </a:xfrm>
        <a:prstGeom prst="roundRect">
          <a:avLst/>
        </a:prstGeom>
        <a:solidFill>
          <a:srgbClr val="DF8AE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b="1" kern="1200" smtClean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rPr>
            <a:t>الْبِلفون</a:t>
          </a:r>
          <a:endParaRPr lang="he-IL" sz="3600" b="1" kern="1200" dirty="0">
            <a:solidFill>
              <a:srgbClr val="002060"/>
            </a:solidFill>
            <a:latin typeface="Traditional Arabic" pitchFamily="18" charset="-78"/>
          </a:endParaRPr>
        </a:p>
      </dsp:txBody>
      <dsp:txXfrm>
        <a:off x="340826" y="4612838"/>
        <a:ext cx="2610950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0-10-23T10:25:23.04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D9DF23D-E961-48EC-9790-43B159A3A64F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BDE5593-BBC7-437E-B38F-EF483189CBA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87672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62FB3-C7C4-4710-9DB3-65DE52A4CFEE}" type="slidenum">
              <a:rPr lang="he-IL" smtClean="0"/>
              <a:t>12</a:t>
            </a:fld>
            <a:endParaRPr lang="he-I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62FB3-C7C4-4710-9DB3-65DE52A4CFEE}" type="slidenum">
              <a:rPr lang="he-IL" smtClean="0"/>
              <a:t>18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2746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8698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3980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732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4227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8575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6504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784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0193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607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742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F212D-B5A9-4C5E-B883-DDE03C9AB779}" type="datetimeFigureOut">
              <a:rPr lang="he-IL" smtClean="0"/>
              <a:t>ז'/כסלו/תשע"ג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44D61-BF4B-430F-9FC7-5B59CF0F165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194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2.xml"/><Relationship Id="rId7" Type="http://schemas.openxmlformats.org/officeDocument/2006/relationships/slide" Target="slide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slide" Target="slide3.xml"/><Relationship Id="rId5" Type="http://schemas.openxmlformats.org/officeDocument/2006/relationships/slide" Target="slide27.xml"/><Relationship Id="rId10" Type="http://schemas.openxmlformats.org/officeDocument/2006/relationships/image" Target="../media/image1.png"/><Relationship Id="rId4" Type="http://schemas.openxmlformats.org/officeDocument/2006/relationships/slide" Target="slide29.xml"/><Relationship Id="rId9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hyperlink" Target="http://ar.wikipedia.org/wiki/%D9%87%D8%A7%D8%AA%D9%81_%D9%85%D8%AD%D9%85%D9%88%D9%8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ar.wikipedia.org/wiki/%D8%A7%D8%AE%D8%AA%D8%B1%D8%A7%D8%B9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slide" Target="slide1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U2Ax8v-MAo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zaLOsTEVJ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hyperlink" Target="http://ar.wikipedia.org/wiki/%D9%87%D8%A7%D8%AA%D9%81_%D8%AE%D9%84%D9%88%D9%8A" TargetMode="External"/><Relationship Id="rId7" Type="http://schemas.openxmlformats.org/officeDocument/2006/relationships/hyperlink" Target="http://ar.wikipedia.org/wiki/%D8%A7%D9%84%D9%87%D8%A7%D8%AA%D9%81" TargetMode="Externa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6.xml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מעוגל 4">
            <a:hlinkClick r:id="rId2" action="ppaction://hlinksldjump"/>
          </p:cNvPr>
          <p:cNvSpPr/>
          <p:nvPr/>
        </p:nvSpPr>
        <p:spPr>
          <a:xfrm>
            <a:off x="7164288" y="309032"/>
            <a:ext cx="1706488" cy="9433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محادثة حول الصورة</a:t>
            </a:r>
            <a:endParaRPr lang="en-US" sz="2800" b="1" dirty="0"/>
          </a:p>
        </p:txBody>
      </p:sp>
      <p:sp>
        <p:nvSpPr>
          <p:cNvPr id="6" name="מלבן מעוגל 5">
            <a:hlinkClick r:id="rId3" action="ppaction://hlinksldjump"/>
          </p:cNvPr>
          <p:cNvSpPr/>
          <p:nvPr/>
        </p:nvSpPr>
        <p:spPr>
          <a:xfrm>
            <a:off x="4816408" y="323528"/>
            <a:ext cx="1767644" cy="914400"/>
          </a:xfrm>
          <a:prstGeom prst="roundRect">
            <a:avLst/>
          </a:prstGeom>
          <a:solidFill>
            <a:srgbClr val="E349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اسئلة للمحادثة</a:t>
            </a:r>
            <a:endParaRPr lang="en-US" sz="2800" b="1" dirty="0"/>
          </a:p>
        </p:txBody>
      </p:sp>
      <p:sp>
        <p:nvSpPr>
          <p:cNvPr id="7" name="מלבן מעוגל 6">
            <a:hlinkClick r:id="rId4" action="ppaction://hlinksldjump"/>
          </p:cNvPr>
          <p:cNvSpPr/>
          <p:nvPr/>
        </p:nvSpPr>
        <p:spPr>
          <a:xfrm>
            <a:off x="2796952" y="309032"/>
            <a:ext cx="1487016" cy="914400"/>
          </a:xfrm>
          <a:prstGeom prst="roundRect">
            <a:avLst/>
          </a:prstGeom>
          <a:solidFill>
            <a:srgbClr val="E8AD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النص</a:t>
            </a:r>
            <a:endParaRPr lang="en-US" sz="2800" b="1" dirty="0"/>
          </a:p>
        </p:txBody>
      </p:sp>
      <p:sp>
        <p:nvSpPr>
          <p:cNvPr id="9" name="מלבן מעוגל 8">
            <a:hlinkClick r:id="rId5" action="ppaction://hlinksldjump"/>
          </p:cNvPr>
          <p:cNvSpPr/>
          <p:nvPr/>
        </p:nvSpPr>
        <p:spPr>
          <a:xfrm>
            <a:off x="6898980" y="5733256"/>
            <a:ext cx="187220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الكلمة الشّاذة</a:t>
            </a:r>
            <a:endParaRPr lang="en-US" sz="2800" b="1" dirty="0"/>
          </a:p>
        </p:txBody>
      </p:sp>
      <p:sp>
        <p:nvSpPr>
          <p:cNvPr id="10" name="מלבן מעוגל 9">
            <a:hlinkClick r:id="rId6" action="ppaction://hlinksldjump"/>
          </p:cNvPr>
          <p:cNvSpPr/>
          <p:nvPr/>
        </p:nvSpPr>
        <p:spPr>
          <a:xfrm>
            <a:off x="467544" y="381904"/>
            <a:ext cx="2029348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اسئلة  متنوعة</a:t>
            </a:r>
            <a:endParaRPr lang="en-US" sz="2800" b="1" dirty="0"/>
          </a:p>
        </p:txBody>
      </p:sp>
      <p:sp>
        <p:nvSpPr>
          <p:cNvPr id="11" name="מלבן מעוגל 10">
            <a:hlinkClick r:id="rId5" action="ppaction://hlinksldjump"/>
          </p:cNvPr>
          <p:cNvSpPr/>
          <p:nvPr/>
        </p:nvSpPr>
        <p:spPr>
          <a:xfrm>
            <a:off x="107504" y="5794488"/>
            <a:ext cx="1656184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انشودة  بابا تليفون</a:t>
            </a:r>
            <a:endParaRPr lang="en-US" sz="2800" b="1" dirty="0"/>
          </a:p>
        </p:txBody>
      </p:sp>
      <p:sp>
        <p:nvSpPr>
          <p:cNvPr id="12" name="מלבן מעוגל 11">
            <a:hlinkClick r:id="rId7" action="ppaction://hlinksldjump"/>
          </p:cNvPr>
          <p:cNvSpPr/>
          <p:nvPr/>
        </p:nvSpPr>
        <p:spPr>
          <a:xfrm>
            <a:off x="2051720" y="5794488"/>
            <a:ext cx="1584176" cy="914400"/>
          </a:xfrm>
          <a:prstGeom prst="roundRect">
            <a:avLst/>
          </a:prstGeom>
          <a:solidFill>
            <a:srgbClr val="DF8A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الكلمة والمرادف</a:t>
            </a:r>
            <a:endParaRPr lang="en-US" sz="2800" b="1" dirty="0"/>
          </a:p>
        </p:txBody>
      </p:sp>
      <p:sp>
        <p:nvSpPr>
          <p:cNvPr id="13" name="מלבן מעוגל 12">
            <a:hlinkClick r:id="rId8" action="ppaction://hlinksldjump"/>
          </p:cNvPr>
          <p:cNvSpPr/>
          <p:nvPr/>
        </p:nvSpPr>
        <p:spPr>
          <a:xfrm>
            <a:off x="4063008" y="5768240"/>
            <a:ext cx="2094422" cy="914400"/>
          </a:xfrm>
          <a:prstGeom prst="roundRect">
            <a:avLst/>
          </a:prstGeom>
          <a:solidFill>
            <a:srgbClr val="E349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/>
              <a:t>ا</a:t>
            </a:r>
            <a:r>
              <a:rPr lang="ar-AE" sz="2800" b="1" dirty="0" smtClean="0"/>
              <a:t>سم الجهاز في اللغة العربية</a:t>
            </a:r>
            <a:endParaRPr lang="en-US" sz="2800" b="1" dirty="0"/>
          </a:p>
        </p:txBody>
      </p:sp>
      <p:sp>
        <p:nvSpPr>
          <p:cNvPr id="14" name="מלבן מעוגל 13"/>
          <p:cNvSpPr/>
          <p:nvPr/>
        </p:nvSpPr>
        <p:spPr>
          <a:xfrm>
            <a:off x="107504" y="2322707"/>
            <a:ext cx="1944216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أَضرار الهاتف الخلوي</a:t>
            </a:r>
            <a:endParaRPr lang="en-US" sz="2800" b="1" dirty="0"/>
          </a:p>
        </p:txBody>
      </p:sp>
      <p:sp>
        <p:nvSpPr>
          <p:cNvPr id="15" name="מלבן מעוגל 14">
            <a:hlinkClick r:id="rId9" action="ppaction://hlinksldjump"/>
          </p:cNvPr>
          <p:cNvSpPr/>
          <p:nvPr/>
        </p:nvSpPr>
        <p:spPr>
          <a:xfrm>
            <a:off x="7107832" y="4153157"/>
            <a:ext cx="182770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/>
              <a:t>فوائد الهاتف الخلوي</a:t>
            </a:r>
            <a:endParaRPr lang="en-US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576" y="2322707"/>
            <a:ext cx="4117620" cy="2750570"/>
          </a:xfrm>
          <a:prstGeom prst="ellipse">
            <a:avLst/>
          </a:prstGeom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מלבן מעוגל 1"/>
          <p:cNvSpPr/>
          <p:nvPr/>
        </p:nvSpPr>
        <p:spPr>
          <a:xfrm>
            <a:off x="2629880" y="1311936"/>
            <a:ext cx="3947316" cy="11334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AE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أَنا والهاتف</a:t>
            </a:r>
            <a:endParaRPr lang="en-US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מלבן מעוגל 15">
            <a:hlinkClick r:id="rId2" action="ppaction://hlinksldjump"/>
          </p:cNvPr>
          <p:cNvSpPr/>
          <p:nvPr/>
        </p:nvSpPr>
        <p:spPr>
          <a:xfrm>
            <a:off x="7164288" y="1981552"/>
            <a:ext cx="1706488" cy="94339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2800" b="1" dirty="0" smtClean="0">
                <a:hlinkClick r:id="rId11" action="ppaction://hlinksldjump"/>
              </a:rPr>
              <a:t>مصطلحات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897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23528" y="4364811"/>
            <a:ext cx="8712968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وَما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هِيَ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لتَّطَوُّراتُ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600" b="1" dirty="0" err="1" smtClean="0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لتَّي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سَتَحدُثُ في هذا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لجِهازِ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لصَّغيرِ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وَ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لعَجيبِ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؟</a:t>
            </a:r>
          </a:p>
          <a:p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وَ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لأهَمُّ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من ذلكَ، أَنَّ هذا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لجِهازَ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جَعَلَ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لتَّواصُلَ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بَينَ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لنّاس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أَسهَلَ.</a:t>
            </a:r>
          </a:p>
          <a:p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لكِن، هَل يا تُرى جَعَلَ حَياتَهُم أَفضَلَ؟ </a:t>
            </a:r>
            <a:endParaRPr lang="he-IL" sz="3700" dirty="0"/>
          </a:p>
        </p:txBody>
      </p:sp>
      <p:sp>
        <p:nvSpPr>
          <p:cNvPr id="3" name="מלבן 2"/>
          <p:cNvSpPr/>
          <p:nvPr/>
        </p:nvSpPr>
        <p:spPr>
          <a:xfrm>
            <a:off x="1043608" y="3212976"/>
            <a:ext cx="799288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وَلكِنَّ أكثَرَ ما يُدهِشُني أَنَّ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لاسئِلَةَ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ما زالَت تَدورُ في عَقلي: 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تُرى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كَيفَ سَيَكونُ شَكلُ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لهاتِفُ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700" b="1" dirty="0">
                <a:latin typeface="Traditional Arabic" pitchFamily="18" charset="-78"/>
                <a:cs typeface="Traditional Arabic" pitchFamily="18" charset="-78"/>
              </a:rPr>
              <a:t>بَعدَ سَنَواتٍ؟</a:t>
            </a:r>
          </a:p>
        </p:txBody>
      </p:sp>
      <p:sp>
        <p:nvSpPr>
          <p:cNvPr id="4" name="מלבן 3"/>
          <p:cNvSpPr/>
          <p:nvPr/>
        </p:nvSpPr>
        <p:spPr>
          <a:xfrm>
            <a:off x="75888" y="227543"/>
            <a:ext cx="903649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اَليَومَ، وَبَعدَ مُرورِ سَنَواتٍ لَيسَت بِكَثيرَةٍ ، صِرتُ لا أرى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لاسلاكَ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لموصولَةَ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 بالهَواتِفِ بَتاتًا. أَمّا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  <a:hlinkClick r:id="rId2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  <a:hlinkClick r:id="rId2"/>
              </a:rPr>
              <a:t>لهاتِفُ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  <a:hlinkClick r:id="rId2"/>
              </a:rPr>
              <a:t>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  <a:hlinkClick r:id="rId2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  <a:hlinkClick r:id="rId2"/>
              </a:rPr>
              <a:t>لخَلَويُّ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  <a:hlinkClick r:id="rId2"/>
              </a:rPr>
              <a:t> 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فَصارَ يُشبِهُ إِلى حَدٍّ ما </a:t>
            </a:r>
          </a:p>
          <a:p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عُلبَةَ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لكِبريتِ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، وَصارَ مُتَطَوِّرًا بِحيثُ أنَّ أَنواعَهُ وَأشكالَهُ لا تُعَدَّ 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  <a:hlinkClick r:id="rId3" action="ppaction://hlinksldjump"/>
              </a:rPr>
              <a:t>وَلا تُحصى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، وَصِرنا نَستَعمِلُهُ بَدَلَ أَجهِزَةٍ اُخرى كَثيرَةٍ مِثلِ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لحاسوبِ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، أَو   مِثلَ آلَةِ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700" b="1" dirty="0" err="1" smtClean="0">
                <a:latin typeface="Traditional Arabic" pitchFamily="18" charset="-78"/>
                <a:cs typeface="Traditional Arabic" pitchFamily="18" charset="-78"/>
              </a:rPr>
              <a:t>لتَّصويرِ</a:t>
            </a:r>
            <a:r>
              <a:rPr lang="ar-JO" sz="3700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  <a:endParaRPr lang="ar-JO" sz="37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7405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79512" y="332656"/>
            <a:ext cx="8712968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استخرج 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من النص كلمات دخلت عليها </a:t>
            </a:r>
            <a:r>
              <a:rPr lang="ar-JO" sz="4000" dirty="0" smtClean="0">
                <a:latin typeface="Traditional Arabic" pitchFamily="18" charset="-78"/>
                <a:cs typeface="Traditional Arabic" pitchFamily="18" charset="-78"/>
              </a:rPr>
              <a:t>هَمْزَة </a:t>
            </a:r>
            <a:r>
              <a:rPr lang="ar-JO" sz="4000" dirty="0" err="1" smtClean="0">
                <a:latin typeface="Traditional Arabic" pitchFamily="18" charset="-78"/>
                <a:cs typeface="Traditional Arabic" pitchFamily="18" charset="-78"/>
              </a:rPr>
              <a:t>ٱلْوصل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פרצוף מחייך 3">
            <a:hlinkClick r:id="rId2" action="ppaction://hlinksldjump"/>
          </p:cNvPr>
          <p:cNvSpPr/>
          <p:nvPr/>
        </p:nvSpPr>
        <p:spPr>
          <a:xfrm>
            <a:off x="107504" y="6309320"/>
            <a:ext cx="432048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מלבן 5"/>
          <p:cNvSpPr/>
          <p:nvPr/>
        </p:nvSpPr>
        <p:spPr>
          <a:xfrm>
            <a:off x="3889825" y="1484784"/>
            <a:ext cx="1292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ٱلتّواصُلَ</a:t>
            </a:r>
            <a:endParaRPr lang="he-IL" sz="4000" dirty="0"/>
          </a:p>
        </p:txBody>
      </p:sp>
      <p:sp>
        <p:nvSpPr>
          <p:cNvPr id="7" name="מלבן 6"/>
          <p:cNvSpPr/>
          <p:nvPr/>
        </p:nvSpPr>
        <p:spPr>
          <a:xfrm>
            <a:off x="3792042" y="2420888"/>
            <a:ext cx="13901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ٱستَغرَبتُ</a:t>
            </a:r>
            <a:endParaRPr lang="he-IL" sz="4000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815680"/>
            <a:ext cx="3556655" cy="2937480"/>
          </a:xfrm>
          <a:prstGeom prst="rect">
            <a:avLst/>
          </a:prstGeom>
        </p:spPr>
      </p:pic>
      <p:sp>
        <p:nvSpPr>
          <p:cNvPr id="9" name="מלבן 8"/>
          <p:cNvSpPr/>
          <p:nvPr/>
        </p:nvSpPr>
        <p:spPr>
          <a:xfrm>
            <a:off x="3572209" y="3244334"/>
            <a:ext cx="12378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ٱلجِهازِ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 </a:t>
            </a:r>
            <a:endParaRPr lang="ar-JO" sz="4000" b="1" dirty="0" smtClean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674817" y="3952220"/>
            <a:ext cx="2430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ٱلصَّغيرِ</a:t>
            </a:r>
            <a:endParaRPr lang="he-IL" sz="4000" dirty="0"/>
          </a:p>
        </p:txBody>
      </p:sp>
      <p:sp>
        <p:nvSpPr>
          <p:cNvPr id="11" name="מלבן 10"/>
          <p:cNvSpPr/>
          <p:nvPr/>
        </p:nvSpPr>
        <p:spPr>
          <a:xfrm>
            <a:off x="3501837" y="4915088"/>
            <a:ext cx="1438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وَٱلعَجيبِ</a:t>
            </a:r>
            <a:endParaRPr lang="he-IL" sz="4000" dirty="0"/>
          </a:p>
        </p:txBody>
      </p:sp>
      <p:sp>
        <p:nvSpPr>
          <p:cNvPr id="12" name="מלבן 11"/>
          <p:cNvSpPr/>
          <p:nvPr/>
        </p:nvSpPr>
        <p:spPr>
          <a:xfrm>
            <a:off x="3131840" y="5805264"/>
            <a:ext cx="1830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ٱلإتصال</a:t>
            </a:r>
            <a:endParaRPr lang="he-IL" sz="4000" dirty="0"/>
          </a:p>
        </p:txBody>
      </p:sp>
      <p:sp>
        <p:nvSpPr>
          <p:cNvPr id="13" name="מלבן 12"/>
          <p:cNvSpPr/>
          <p:nvPr/>
        </p:nvSpPr>
        <p:spPr>
          <a:xfrm>
            <a:off x="1194077" y="1496497"/>
            <a:ext cx="14670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ستِعمالِ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endParaRPr lang="he-IL" sz="4000" dirty="0"/>
          </a:p>
        </p:txBody>
      </p:sp>
      <p:sp>
        <p:nvSpPr>
          <p:cNvPr id="14" name="מלבן 13"/>
          <p:cNvSpPr/>
          <p:nvPr/>
        </p:nvSpPr>
        <p:spPr>
          <a:xfrm>
            <a:off x="1506662" y="2536448"/>
            <a:ext cx="8418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ٱلوَلدُ</a:t>
            </a:r>
            <a:endParaRPr lang="he-IL" sz="4000" dirty="0"/>
          </a:p>
        </p:txBody>
      </p:sp>
    </p:spTree>
    <p:extLst>
      <p:ext uri="{BB962C8B-B14F-4D97-AF65-F5344CB8AC3E}">
        <p14:creationId xmlns:p14="http://schemas.microsoft.com/office/powerpoint/2010/main" val="11222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05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521475" y="16833850"/>
              <a:ext cx="0" cy="0"/>
            </p14:xfrm>
          </p:contentPart>
        </mc:Choice>
        <mc:Fallback xmlns="">
          <p:pic>
            <p:nvPicPr>
              <p:cNvPr id="205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521475" y="1683385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מלבן 20"/>
          <p:cNvSpPr/>
          <p:nvPr/>
        </p:nvSpPr>
        <p:spPr>
          <a:xfrm>
            <a:off x="6102652" y="3719354"/>
            <a:ext cx="1133644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جديد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2" name="מלבן 21"/>
          <p:cNvSpPr/>
          <p:nvPr/>
        </p:nvSpPr>
        <p:spPr>
          <a:xfrm>
            <a:off x="5819085" y="2701233"/>
            <a:ext cx="1370888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سميكة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3" name="מלבן 22"/>
          <p:cNvSpPr/>
          <p:nvPr/>
        </p:nvSpPr>
        <p:spPr>
          <a:xfrm>
            <a:off x="6228184" y="4799474"/>
            <a:ext cx="979755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تَذَكَّرَ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4" name="מלבן 23"/>
          <p:cNvSpPr/>
          <p:nvPr/>
        </p:nvSpPr>
        <p:spPr>
          <a:xfrm>
            <a:off x="5796136" y="1703130"/>
            <a:ext cx="1372491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الصَّغير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12" y="44624"/>
            <a:ext cx="8383944" cy="1216779"/>
          </a:xfrm>
          <a:prstGeom prst="rect">
            <a:avLst/>
          </a:prstGeom>
        </p:spPr>
      </p:pic>
      <p:sp>
        <p:nvSpPr>
          <p:cNvPr id="25" name="מלבן 24"/>
          <p:cNvSpPr/>
          <p:nvPr/>
        </p:nvSpPr>
        <p:spPr>
          <a:xfrm>
            <a:off x="6163566" y="5878433"/>
            <a:ext cx="1072730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كَثيرَةً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8" name="מלבן 27"/>
          <p:cNvSpPr/>
          <p:nvPr/>
        </p:nvSpPr>
        <p:spPr>
          <a:xfrm>
            <a:off x="3209381" y="1703130"/>
            <a:ext cx="1218603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الْكبير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9" name="מלבן 28"/>
          <p:cNvSpPr/>
          <p:nvPr/>
        </p:nvSpPr>
        <p:spPr>
          <a:xfrm>
            <a:off x="3379771" y="5878433"/>
            <a:ext cx="995785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قَليلةً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0" name="מלבן 29"/>
          <p:cNvSpPr/>
          <p:nvPr/>
        </p:nvSpPr>
        <p:spPr>
          <a:xfrm>
            <a:off x="3352048" y="2676459"/>
            <a:ext cx="1075936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ثَخين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1" name="מלבן 30"/>
          <p:cNvSpPr/>
          <p:nvPr/>
        </p:nvSpPr>
        <p:spPr>
          <a:xfrm>
            <a:off x="3407413" y="4792836"/>
            <a:ext cx="968535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نَسِي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2" name="מלבן 31"/>
          <p:cNvSpPr/>
          <p:nvPr/>
        </p:nvSpPr>
        <p:spPr>
          <a:xfrm>
            <a:off x="3446065" y="3719354"/>
            <a:ext cx="1000595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قديم</a:t>
            </a:r>
            <a:endParaRPr lang="ar-JO" sz="5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7" name="מלבן 26"/>
          <p:cNvSpPr/>
          <p:nvPr/>
        </p:nvSpPr>
        <p:spPr>
          <a:xfrm>
            <a:off x="1619672" y="767026"/>
            <a:ext cx="524694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5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هات أضداد الكَلمات التّالية:</a:t>
            </a:r>
            <a:endParaRPr lang="he-IL" sz="5000" dirty="0">
              <a:solidFill>
                <a:srgbClr val="002060"/>
              </a:solidFill>
              <a:latin typeface="Traditional Arabic" pitchFamily="18" charset="-78"/>
            </a:endParaRPr>
          </a:p>
        </p:txBody>
      </p:sp>
      <p:pic>
        <p:nvPicPr>
          <p:cNvPr id="2049" name="תמונה 204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5733" r="68843" b="10082"/>
          <a:stretch/>
        </p:blipFill>
        <p:spPr>
          <a:xfrm>
            <a:off x="112714" y="4064014"/>
            <a:ext cx="1305779" cy="266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69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פיצוץ 2 2"/>
          <p:cNvSpPr/>
          <p:nvPr/>
        </p:nvSpPr>
        <p:spPr>
          <a:xfrm>
            <a:off x="2699792" y="0"/>
            <a:ext cx="2664296" cy="1728192"/>
          </a:xfrm>
          <a:prstGeom prst="irregularSeal2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تنوين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الكسر</a:t>
            </a:r>
            <a:endParaRPr lang="he-IL" sz="3000" b="1" dirty="0">
              <a:latin typeface="Traditional Arabic" pitchFamily="18" charset="-78"/>
            </a:endParaRPr>
          </a:p>
        </p:txBody>
      </p:sp>
      <p:sp>
        <p:nvSpPr>
          <p:cNvPr id="4" name="פיצוץ 2 3"/>
          <p:cNvSpPr/>
          <p:nvPr/>
        </p:nvSpPr>
        <p:spPr>
          <a:xfrm>
            <a:off x="-161766480" y="1781200"/>
            <a:ext cx="2664296" cy="172819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פיצוץ 2 4"/>
          <p:cNvSpPr/>
          <p:nvPr/>
        </p:nvSpPr>
        <p:spPr>
          <a:xfrm>
            <a:off x="-57138856" y="1124744"/>
            <a:ext cx="2664296" cy="172819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פיצוץ 2 5"/>
          <p:cNvSpPr/>
          <p:nvPr/>
        </p:nvSpPr>
        <p:spPr>
          <a:xfrm>
            <a:off x="107504" y="-6121"/>
            <a:ext cx="2664296" cy="1728192"/>
          </a:xfrm>
          <a:prstGeom prst="irregularSeal2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تنوين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الفتح</a:t>
            </a:r>
            <a:endParaRPr lang="he-IL" sz="3000" b="1" dirty="0">
              <a:latin typeface="Traditional Arabic" pitchFamily="18" charset="-78"/>
            </a:endParaRPr>
          </a:p>
        </p:txBody>
      </p:sp>
      <p:sp>
        <p:nvSpPr>
          <p:cNvPr id="7" name="פיצוץ 2 6"/>
          <p:cNvSpPr/>
          <p:nvPr/>
        </p:nvSpPr>
        <p:spPr>
          <a:xfrm>
            <a:off x="5076056" y="25410"/>
            <a:ext cx="2664296" cy="1728192"/>
          </a:xfrm>
          <a:prstGeom prst="irregularSeal2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تنوين الضم</a:t>
            </a:r>
            <a:endParaRPr lang="he-IL" sz="3000" b="1" dirty="0">
              <a:latin typeface="Traditional Arabic" pitchFamily="18" charset="-78"/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5076056" y="2996952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	</a:t>
            </a:r>
            <a:endParaRPr lang="he-IL" sz="4000" dirty="0"/>
          </a:p>
        </p:txBody>
      </p:sp>
      <p:sp>
        <p:nvSpPr>
          <p:cNvPr id="12" name="מלבן מעוגל 11"/>
          <p:cNvSpPr/>
          <p:nvPr/>
        </p:nvSpPr>
        <p:spPr>
          <a:xfrm>
            <a:off x="2915816" y="2924944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4000" dirty="0"/>
          </a:p>
        </p:txBody>
      </p:sp>
      <p:sp>
        <p:nvSpPr>
          <p:cNvPr id="13" name="מלבן מעוגל 12"/>
          <p:cNvSpPr/>
          <p:nvPr/>
        </p:nvSpPr>
        <p:spPr>
          <a:xfrm>
            <a:off x="5076056" y="5877272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4000" dirty="0"/>
          </a:p>
        </p:txBody>
      </p:sp>
      <p:sp>
        <p:nvSpPr>
          <p:cNvPr id="14" name="מלבן מעוגל 13"/>
          <p:cNvSpPr/>
          <p:nvPr/>
        </p:nvSpPr>
        <p:spPr>
          <a:xfrm>
            <a:off x="683568" y="4869160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מלבן מעוגל 14"/>
          <p:cNvSpPr/>
          <p:nvPr/>
        </p:nvSpPr>
        <p:spPr>
          <a:xfrm>
            <a:off x="2915816" y="3933056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מלבן מעוגל 15"/>
          <p:cNvSpPr/>
          <p:nvPr/>
        </p:nvSpPr>
        <p:spPr>
          <a:xfrm>
            <a:off x="683568" y="5877272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 מעוגל 16"/>
          <p:cNvSpPr/>
          <p:nvPr/>
        </p:nvSpPr>
        <p:spPr>
          <a:xfrm>
            <a:off x="5076056" y="4838130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4000" dirty="0"/>
          </a:p>
        </p:txBody>
      </p:sp>
      <p:sp>
        <p:nvSpPr>
          <p:cNvPr id="18" name="מלבן מעוגל 17"/>
          <p:cNvSpPr/>
          <p:nvPr/>
        </p:nvSpPr>
        <p:spPr>
          <a:xfrm>
            <a:off x="683568" y="3917632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9" name="מלבן מעוגל 18"/>
          <p:cNvSpPr/>
          <p:nvPr/>
        </p:nvSpPr>
        <p:spPr>
          <a:xfrm>
            <a:off x="683568" y="2928916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4000" dirty="0"/>
          </a:p>
        </p:txBody>
      </p:sp>
      <p:sp>
        <p:nvSpPr>
          <p:cNvPr id="20" name="מלבן מעוגל 19"/>
          <p:cNvSpPr/>
          <p:nvPr/>
        </p:nvSpPr>
        <p:spPr>
          <a:xfrm>
            <a:off x="2843808" y="5877272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1" name="מלבן מעוגל 20"/>
          <p:cNvSpPr/>
          <p:nvPr/>
        </p:nvSpPr>
        <p:spPr>
          <a:xfrm>
            <a:off x="2915816" y="4869160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2" name="מלבן מעוגל 21"/>
          <p:cNvSpPr/>
          <p:nvPr/>
        </p:nvSpPr>
        <p:spPr>
          <a:xfrm>
            <a:off x="5076056" y="3933056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4000" dirty="0"/>
          </a:p>
        </p:txBody>
      </p:sp>
      <p:sp>
        <p:nvSpPr>
          <p:cNvPr id="23" name="מלבן מעוגל 22"/>
          <p:cNvSpPr/>
          <p:nvPr/>
        </p:nvSpPr>
        <p:spPr>
          <a:xfrm>
            <a:off x="707983" y="1953558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هاتِفًا</a:t>
            </a:r>
            <a:endParaRPr lang="he-IL" sz="4000" dirty="0"/>
          </a:p>
        </p:txBody>
      </p:sp>
      <p:sp>
        <p:nvSpPr>
          <p:cNvPr id="24" name="מלבן מעוגל 23"/>
          <p:cNvSpPr/>
          <p:nvPr/>
        </p:nvSpPr>
        <p:spPr>
          <a:xfrm>
            <a:off x="2915816" y="1979833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هاتفٍ</a:t>
            </a:r>
            <a:endParaRPr lang="he-IL" sz="4000" dirty="0"/>
          </a:p>
        </p:txBody>
      </p:sp>
      <p:sp>
        <p:nvSpPr>
          <p:cNvPr id="25" name="מלבן מעוגל 24"/>
          <p:cNvSpPr/>
          <p:nvPr/>
        </p:nvSpPr>
        <p:spPr>
          <a:xfrm>
            <a:off x="5076056" y="2024601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هاتِفٌ</a:t>
            </a:r>
            <a:endParaRPr lang="he-IL" sz="4000" dirty="0"/>
          </a:p>
        </p:txBody>
      </p:sp>
      <p:sp>
        <p:nvSpPr>
          <p:cNvPr id="26" name="מלבן מעוגל 25"/>
          <p:cNvSpPr/>
          <p:nvPr/>
        </p:nvSpPr>
        <p:spPr>
          <a:xfrm>
            <a:off x="7380312" y="5877272"/>
            <a:ext cx="1656184" cy="7920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جِهاز</a:t>
            </a:r>
            <a:endParaRPr lang="he-IL" sz="4000" dirty="0"/>
          </a:p>
        </p:txBody>
      </p:sp>
      <p:sp>
        <p:nvSpPr>
          <p:cNvPr id="27" name="מלבן מעוגל 26"/>
          <p:cNvSpPr/>
          <p:nvPr/>
        </p:nvSpPr>
        <p:spPr>
          <a:xfrm>
            <a:off x="7380312" y="4869160"/>
            <a:ext cx="1656184" cy="7920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صَغير</a:t>
            </a:r>
            <a:endParaRPr lang="he-IL" sz="4000" dirty="0"/>
          </a:p>
        </p:txBody>
      </p:sp>
      <p:sp>
        <p:nvSpPr>
          <p:cNvPr id="28" name="מלבן מעוגל 27"/>
          <p:cNvSpPr/>
          <p:nvPr/>
        </p:nvSpPr>
        <p:spPr>
          <a:xfrm>
            <a:off x="7380312" y="3933056"/>
            <a:ext cx="1656184" cy="7920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أسْئِلَة</a:t>
            </a:r>
            <a:endParaRPr lang="he-IL" sz="4000" dirty="0"/>
          </a:p>
        </p:txBody>
      </p:sp>
      <p:sp>
        <p:nvSpPr>
          <p:cNvPr id="29" name="מלבן מעוגל 28"/>
          <p:cNvSpPr/>
          <p:nvPr/>
        </p:nvSpPr>
        <p:spPr>
          <a:xfrm>
            <a:off x="7380312" y="2996952"/>
            <a:ext cx="1656184" cy="7920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نَوع</a:t>
            </a:r>
            <a:endParaRPr lang="he-IL" sz="4000" dirty="0"/>
          </a:p>
        </p:txBody>
      </p:sp>
      <p:sp>
        <p:nvSpPr>
          <p:cNvPr id="30" name="מלבן מעוגל 29"/>
          <p:cNvSpPr/>
          <p:nvPr/>
        </p:nvSpPr>
        <p:spPr>
          <a:xfrm>
            <a:off x="7380312" y="2060848"/>
            <a:ext cx="1656184" cy="7920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هاتِف</a:t>
            </a:r>
            <a:endParaRPr lang="he-IL" sz="4000" dirty="0"/>
          </a:p>
        </p:txBody>
      </p:sp>
      <p:sp>
        <p:nvSpPr>
          <p:cNvPr id="31" name="פרצוף מחייך 30">
            <a:hlinkClick r:id="rId2" action="ppaction://hlinksldjump"/>
          </p:cNvPr>
          <p:cNvSpPr/>
          <p:nvPr/>
        </p:nvSpPr>
        <p:spPr>
          <a:xfrm>
            <a:off x="107504" y="6309320"/>
            <a:ext cx="432048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0370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מעוגל 8"/>
          <p:cNvSpPr/>
          <p:nvPr/>
        </p:nvSpPr>
        <p:spPr>
          <a:xfrm>
            <a:off x="4427984" y="116632"/>
            <a:ext cx="1872208" cy="8512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مثنى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4732343" y="1268760"/>
            <a:ext cx="1368152" cy="648072"/>
          </a:xfrm>
          <a:prstGeom prst="roundRect">
            <a:avLst/>
          </a:prstGeom>
          <a:solidFill>
            <a:srgbClr val="FFC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3" name="מלבן מעוגל 12"/>
          <p:cNvSpPr/>
          <p:nvPr/>
        </p:nvSpPr>
        <p:spPr>
          <a:xfrm>
            <a:off x="4779640" y="2204864"/>
            <a:ext cx="1368152" cy="59786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dirty="0" smtClean="0"/>
              <a:t>جِهازان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4" name="מלבן מעוגל 13"/>
          <p:cNvSpPr/>
          <p:nvPr/>
        </p:nvSpPr>
        <p:spPr>
          <a:xfrm>
            <a:off x="4768347" y="3140968"/>
            <a:ext cx="1368152" cy="6313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5" name="מלבן מעוגל 14"/>
          <p:cNvSpPr/>
          <p:nvPr/>
        </p:nvSpPr>
        <p:spPr>
          <a:xfrm>
            <a:off x="4788024" y="4001672"/>
            <a:ext cx="1320855" cy="67827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4753607" y="4869160"/>
            <a:ext cx="1346888" cy="72008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4740727" y="5805264"/>
            <a:ext cx="1415449" cy="7525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عُلْبَتان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9" name="מלבן מעוגל 18"/>
          <p:cNvSpPr/>
          <p:nvPr/>
        </p:nvSpPr>
        <p:spPr>
          <a:xfrm>
            <a:off x="1979712" y="129468"/>
            <a:ext cx="1872208" cy="8512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جمع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2411760" y="1308251"/>
            <a:ext cx="1368152" cy="648072"/>
          </a:xfrm>
          <a:prstGeom prst="roundRect">
            <a:avLst/>
          </a:prstGeom>
          <a:solidFill>
            <a:srgbClr val="FFC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21" name="מלבן מעוגל 20"/>
          <p:cNvSpPr/>
          <p:nvPr/>
        </p:nvSpPr>
        <p:spPr>
          <a:xfrm>
            <a:off x="2459057" y="2132856"/>
            <a:ext cx="1368152" cy="59786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22" name="מלבן מעוגל 21"/>
          <p:cNvSpPr/>
          <p:nvPr/>
        </p:nvSpPr>
        <p:spPr>
          <a:xfrm>
            <a:off x="2447764" y="3140968"/>
            <a:ext cx="1368152" cy="6313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أنْواع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3" name="מלבן מעוגל 22"/>
          <p:cNvSpPr/>
          <p:nvPr/>
        </p:nvSpPr>
        <p:spPr>
          <a:xfrm>
            <a:off x="2459057" y="4005064"/>
            <a:ext cx="1320855" cy="67827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24" name="מלבן מעוגל 23"/>
          <p:cNvSpPr/>
          <p:nvPr/>
        </p:nvSpPr>
        <p:spPr>
          <a:xfrm>
            <a:off x="2433024" y="4869160"/>
            <a:ext cx="1346888" cy="72008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5" name="מלבן מעוגל 24"/>
          <p:cNvSpPr/>
          <p:nvPr/>
        </p:nvSpPr>
        <p:spPr>
          <a:xfrm>
            <a:off x="2411760" y="5772748"/>
            <a:ext cx="1368152" cy="7525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6" name="מלבן מעוגל 25"/>
          <p:cNvSpPr/>
          <p:nvPr/>
        </p:nvSpPr>
        <p:spPr>
          <a:xfrm>
            <a:off x="6876256" y="116632"/>
            <a:ext cx="1872208" cy="8512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مفرد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מלבן מעוגל 32"/>
          <p:cNvSpPr/>
          <p:nvPr/>
        </p:nvSpPr>
        <p:spPr>
          <a:xfrm>
            <a:off x="7252623" y="1281596"/>
            <a:ext cx="1368152" cy="648072"/>
          </a:xfrm>
          <a:prstGeom prst="roundRect">
            <a:avLst/>
          </a:prstGeom>
          <a:solidFill>
            <a:srgbClr val="FFC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هاتِف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34" name="מלבן מעוגל 33"/>
          <p:cNvSpPr/>
          <p:nvPr/>
        </p:nvSpPr>
        <p:spPr>
          <a:xfrm>
            <a:off x="7299920" y="2204864"/>
            <a:ext cx="1368152" cy="59786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35" name="מלבן מעוגל 34"/>
          <p:cNvSpPr/>
          <p:nvPr/>
        </p:nvSpPr>
        <p:spPr>
          <a:xfrm>
            <a:off x="7288627" y="3140968"/>
            <a:ext cx="1368152" cy="6313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36" name="מלבן מעוגל 35"/>
          <p:cNvSpPr/>
          <p:nvPr/>
        </p:nvSpPr>
        <p:spPr>
          <a:xfrm>
            <a:off x="7299920" y="4077072"/>
            <a:ext cx="1320855" cy="67827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والِد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37" name="מלבן מעוגל 36"/>
          <p:cNvSpPr/>
          <p:nvPr/>
        </p:nvSpPr>
        <p:spPr>
          <a:xfrm>
            <a:off x="7273887" y="5013176"/>
            <a:ext cx="1346888" cy="72008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قِطْعَة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38" name="מלבן מעוגל 37"/>
          <p:cNvSpPr/>
          <p:nvPr/>
        </p:nvSpPr>
        <p:spPr>
          <a:xfrm>
            <a:off x="7252623" y="5877272"/>
            <a:ext cx="1368152" cy="7525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7" name="פרצוף מחייך 26">
            <a:hlinkClick r:id="rId2" action="ppaction://hlinksldjump"/>
          </p:cNvPr>
          <p:cNvSpPr/>
          <p:nvPr/>
        </p:nvSpPr>
        <p:spPr>
          <a:xfrm>
            <a:off x="107504" y="6309320"/>
            <a:ext cx="432048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886319"/>
            <a:ext cx="2411759" cy="4927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968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מעוגל 1"/>
          <p:cNvSpPr/>
          <p:nvPr/>
        </p:nvSpPr>
        <p:spPr>
          <a:xfrm>
            <a:off x="2130593" y="2824292"/>
            <a:ext cx="6867824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>
                <a:solidFill>
                  <a:srgbClr val="C00000"/>
                </a:solidFill>
              </a:rPr>
              <a:t>2</a:t>
            </a:r>
            <a:r>
              <a:rPr lang="ar-JO" sz="3600" dirty="0" smtClean="0">
                <a:solidFill>
                  <a:srgbClr val="C00000"/>
                </a:solidFill>
              </a:rPr>
              <a:t>) صِف شَكْل </a:t>
            </a:r>
            <a:r>
              <a:rPr lang="ar-JO" sz="3600" dirty="0" err="1" smtClean="0">
                <a:solidFill>
                  <a:srgbClr val="C00000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C00000"/>
                </a:solidFill>
              </a:rPr>
              <a:t>لْهاتِف</a:t>
            </a:r>
            <a:r>
              <a:rPr lang="ar-JO" sz="3600" dirty="0" smtClean="0">
                <a:solidFill>
                  <a:srgbClr val="C00000"/>
                </a:solidFill>
              </a:rPr>
              <a:t> </a:t>
            </a:r>
            <a:r>
              <a:rPr lang="ar-JO" sz="3600" dirty="0" err="1" smtClean="0">
                <a:solidFill>
                  <a:srgbClr val="C00000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C00000"/>
                </a:solidFill>
              </a:rPr>
              <a:t>لْجَديد</a:t>
            </a:r>
            <a:r>
              <a:rPr lang="ar-JO" sz="3600" dirty="0" smtClean="0">
                <a:solidFill>
                  <a:srgbClr val="C00000"/>
                </a:solidFill>
              </a:rPr>
              <a:t>  ؟</a:t>
            </a:r>
            <a:endParaRPr lang="he-IL" sz="3600" dirty="0">
              <a:solidFill>
                <a:srgbClr val="C00000"/>
              </a:solidFill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1957264" y="1691432"/>
            <a:ext cx="7007225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 smtClean="0">
                <a:solidFill>
                  <a:srgbClr val="9900CC"/>
                </a:solidFill>
              </a:rPr>
              <a:t> رَأى </a:t>
            </a:r>
            <a:r>
              <a:rPr lang="ar-JO" sz="3600" dirty="0" err="1" smtClean="0">
                <a:solidFill>
                  <a:srgbClr val="9900CC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9900CC"/>
                </a:solidFill>
              </a:rPr>
              <a:t>لرّاوي</a:t>
            </a:r>
            <a:r>
              <a:rPr lang="ar-JO" sz="3600" dirty="0" smtClean="0">
                <a:solidFill>
                  <a:srgbClr val="9900CC"/>
                </a:solidFill>
              </a:rPr>
              <a:t> في يَد والِدهِ هاتِف مِنْ نَوْع جَديد. </a:t>
            </a:r>
            <a:endParaRPr lang="he-IL" sz="3600" dirty="0">
              <a:solidFill>
                <a:srgbClr val="9900CC"/>
              </a:solidFill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2627787" y="5119960"/>
            <a:ext cx="6264693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 smtClean="0">
                <a:solidFill>
                  <a:srgbClr val="C00000"/>
                </a:solidFill>
              </a:rPr>
              <a:t>3) ما اسْم هذا </a:t>
            </a:r>
            <a:r>
              <a:rPr lang="ar-JO" sz="3600" dirty="0" err="1" smtClean="0">
                <a:solidFill>
                  <a:srgbClr val="C00000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C00000"/>
                </a:solidFill>
              </a:rPr>
              <a:t>لْهاتف</a:t>
            </a:r>
            <a:r>
              <a:rPr lang="ar-JO" sz="3600" dirty="0" smtClean="0">
                <a:solidFill>
                  <a:srgbClr val="C00000"/>
                </a:solidFill>
              </a:rPr>
              <a:t> </a:t>
            </a:r>
            <a:r>
              <a:rPr lang="ar-JO" sz="3600" dirty="0" err="1" smtClean="0">
                <a:solidFill>
                  <a:srgbClr val="C00000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C00000"/>
                </a:solidFill>
              </a:rPr>
              <a:t>لْجَديد</a:t>
            </a:r>
            <a:r>
              <a:rPr lang="ar-JO" sz="3600" dirty="0" smtClean="0">
                <a:solidFill>
                  <a:srgbClr val="C00000"/>
                </a:solidFill>
              </a:rPr>
              <a:t>؟</a:t>
            </a:r>
            <a:endParaRPr lang="he-IL" sz="3600" dirty="0">
              <a:solidFill>
                <a:srgbClr val="C00000"/>
              </a:solidFill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1991192" y="3712260"/>
            <a:ext cx="7007225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dirty="0" smtClean="0">
                <a:solidFill>
                  <a:srgbClr val="9900CC"/>
                </a:solidFill>
              </a:rPr>
              <a:t>كانَ </a:t>
            </a:r>
            <a:r>
              <a:rPr lang="ar-JO" sz="3600" dirty="0" err="1" smtClean="0">
                <a:solidFill>
                  <a:srgbClr val="9900CC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9900CC"/>
                </a:solidFill>
              </a:rPr>
              <a:t>لْهاتِف</a:t>
            </a:r>
            <a:r>
              <a:rPr lang="ar-JO" sz="3600" dirty="0" smtClean="0">
                <a:solidFill>
                  <a:srgbClr val="9900CC"/>
                </a:solidFill>
              </a:rPr>
              <a:t> قِطْعَة واحِدة سَميكَة وَبِدون أَسْلاك . </a:t>
            </a:r>
            <a:endParaRPr lang="he-IL" sz="3600" dirty="0">
              <a:solidFill>
                <a:srgbClr val="9900CC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2583809" y="5877272"/>
            <a:ext cx="6264695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dirty="0" smtClean="0">
                <a:solidFill>
                  <a:srgbClr val="9900CC"/>
                </a:solidFill>
              </a:rPr>
              <a:t>اِسْم </a:t>
            </a:r>
            <a:r>
              <a:rPr lang="ar-JO" sz="3600" dirty="0" err="1">
                <a:solidFill>
                  <a:srgbClr val="9900CC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9900CC"/>
                </a:solidFill>
              </a:rPr>
              <a:t>لْهاتِف</a:t>
            </a:r>
            <a:r>
              <a:rPr lang="ar-JO" sz="3600" dirty="0" smtClean="0">
                <a:solidFill>
                  <a:srgbClr val="9900CC"/>
                </a:solidFill>
              </a:rPr>
              <a:t> </a:t>
            </a:r>
            <a:r>
              <a:rPr lang="ar-JO" sz="3600" dirty="0" err="1" smtClean="0">
                <a:solidFill>
                  <a:srgbClr val="9900CC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9900CC"/>
                </a:solidFill>
              </a:rPr>
              <a:t>لْجَديد</a:t>
            </a:r>
            <a:r>
              <a:rPr lang="ar-JO" sz="3600" dirty="0" smtClean="0">
                <a:solidFill>
                  <a:srgbClr val="9900CC"/>
                </a:solidFill>
              </a:rPr>
              <a:t> « اَلْهاتِف الْخَلَوي » .</a:t>
            </a:r>
            <a:endParaRPr lang="he-IL" sz="3600" dirty="0">
              <a:solidFill>
                <a:srgbClr val="9900CC"/>
              </a:solidFill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1957266" y="908720"/>
            <a:ext cx="6863206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>
                <a:solidFill>
                  <a:srgbClr val="C00000"/>
                </a:solidFill>
              </a:rPr>
              <a:t>1</a:t>
            </a:r>
            <a:r>
              <a:rPr lang="ar-JO" sz="3600" dirty="0" smtClean="0">
                <a:solidFill>
                  <a:srgbClr val="C00000"/>
                </a:solidFill>
              </a:rPr>
              <a:t>) ماذا رَأى </a:t>
            </a:r>
            <a:r>
              <a:rPr lang="ar-JO" sz="3600" dirty="0" err="1" smtClean="0">
                <a:solidFill>
                  <a:srgbClr val="C00000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C00000"/>
                </a:solidFill>
              </a:rPr>
              <a:t>لرّاوي</a:t>
            </a:r>
            <a:r>
              <a:rPr lang="ar-JO" sz="3600" dirty="0" smtClean="0">
                <a:solidFill>
                  <a:srgbClr val="C00000"/>
                </a:solidFill>
              </a:rPr>
              <a:t> في يَد والِدهِ ؟</a:t>
            </a:r>
            <a:endParaRPr lang="he-IL" sz="3600" dirty="0">
              <a:solidFill>
                <a:srgbClr val="C00000"/>
              </a:solidFill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4860032" y="147809"/>
            <a:ext cx="3741776" cy="5448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602872"/>
                </a:solidFill>
              </a:rPr>
              <a:t>اَجِبْ عَنِ الأَسْئِلَةِ التّالِيَة :</a:t>
            </a:r>
            <a:endParaRPr lang="he-IL" sz="3200" b="1" dirty="0">
              <a:solidFill>
                <a:srgbClr val="60287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9912"/>
            <a:ext cx="1619672" cy="238884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0" name="כוכב עם 5 פינות 9">
            <a:hlinkClick r:id="rId3" action="ppaction://hlinksldjump"/>
          </p:cNvPr>
          <p:cNvSpPr/>
          <p:nvPr/>
        </p:nvSpPr>
        <p:spPr>
          <a:xfrm>
            <a:off x="140924" y="6065440"/>
            <a:ext cx="457200" cy="5543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6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מעוגל 3"/>
          <p:cNvSpPr/>
          <p:nvPr/>
        </p:nvSpPr>
        <p:spPr>
          <a:xfrm>
            <a:off x="971600" y="116632"/>
            <a:ext cx="7924824" cy="648072"/>
          </a:xfrm>
          <a:prstGeom prst="round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 smtClean="0">
                <a:solidFill>
                  <a:srgbClr val="FF0000"/>
                </a:solidFill>
              </a:rPr>
              <a:t>4) ما هِيَ الْفائِدة مِنَ الهاتِف الْخَلَوي ؟</a:t>
            </a:r>
            <a:endParaRPr lang="he-IL" sz="3600" dirty="0">
              <a:solidFill>
                <a:srgbClr val="FF0000"/>
              </a:solidFill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899592" y="908720"/>
            <a:ext cx="7972418" cy="91440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 smtClean="0">
                <a:solidFill>
                  <a:srgbClr val="9900CC"/>
                </a:solidFill>
              </a:rPr>
              <a:t>الْفائِدة من الْهاتِف الْخَلَوي </a:t>
            </a:r>
            <a:r>
              <a:rPr lang="ar-JO" sz="3600" dirty="0" err="1" smtClean="0">
                <a:solidFill>
                  <a:srgbClr val="9900CC"/>
                </a:solidFill>
              </a:rPr>
              <a:t>بإنّهُ</a:t>
            </a:r>
            <a:r>
              <a:rPr lang="ar-JO" sz="3600" dirty="0" smtClean="0">
                <a:solidFill>
                  <a:srgbClr val="9900CC"/>
                </a:solidFill>
              </a:rPr>
              <a:t> ابْتِكار جَديد يَجْعَل التَّواصل  بَيْن النّاس أَسْهَل </a:t>
            </a:r>
            <a:r>
              <a:rPr lang="ar-JO" sz="3600" dirty="0" smtClean="0">
                <a:solidFill>
                  <a:srgbClr val="FF0000"/>
                </a:solidFill>
              </a:rPr>
              <a:t>. </a:t>
            </a:r>
            <a:endParaRPr lang="he-IL" sz="3600" dirty="0">
              <a:solidFill>
                <a:srgbClr val="FF0000"/>
              </a:solidFill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1835696" y="2568550"/>
            <a:ext cx="7011900" cy="648072"/>
          </a:xfrm>
          <a:prstGeom prst="round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 smtClean="0">
                <a:solidFill>
                  <a:srgbClr val="FF0000"/>
                </a:solidFill>
              </a:rPr>
              <a:t>5) كَمْ عَدَد أَنْواع الْهاتِف الْخَلَوي ؟ </a:t>
            </a:r>
            <a:endParaRPr lang="he-IL" sz="3600" dirty="0">
              <a:solidFill>
                <a:srgbClr val="FF0000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1861096" y="3356992"/>
            <a:ext cx="7060728" cy="555278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 smtClean="0">
                <a:solidFill>
                  <a:srgbClr val="9900CC"/>
                </a:solidFill>
              </a:rPr>
              <a:t>عَدَد أَنْواع الْهاتِف الْخَلَوي لا تُعَدُّ وَلا تُحْصى .</a:t>
            </a:r>
            <a:endParaRPr lang="he-IL" sz="3600" dirty="0">
              <a:solidFill>
                <a:srgbClr val="9900CC"/>
              </a:solidFill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899592" y="4725144"/>
            <a:ext cx="7996832" cy="674216"/>
          </a:xfrm>
          <a:prstGeom prst="round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3600" dirty="0">
                <a:solidFill>
                  <a:srgbClr val="FF0000"/>
                </a:solidFill>
              </a:rPr>
              <a:t>6</a:t>
            </a:r>
            <a:r>
              <a:rPr lang="ar-JO" sz="3600" dirty="0" smtClean="0">
                <a:solidFill>
                  <a:srgbClr val="FF0000"/>
                </a:solidFill>
              </a:rPr>
              <a:t>) ما هِيَ الأجْهِزَة التي بَدَّلناها  </a:t>
            </a:r>
            <a:r>
              <a:rPr lang="ar-JO" sz="3600" dirty="0" smtClean="0">
                <a:solidFill>
                  <a:srgbClr val="FF0000"/>
                </a:solidFill>
                <a:latin typeface="Simplified Arabic"/>
                <a:cs typeface="Simplified Arabic"/>
              </a:rPr>
              <a:t>ﺑِ</a:t>
            </a:r>
            <a:r>
              <a:rPr lang="ar-JO" sz="3600" dirty="0" smtClean="0">
                <a:solidFill>
                  <a:srgbClr val="FF0000"/>
                </a:solidFill>
              </a:rPr>
              <a:t> «الهاتف الخلوي»</a:t>
            </a:r>
            <a:r>
              <a:rPr lang="ar-JO" sz="3200" dirty="0" smtClean="0">
                <a:solidFill>
                  <a:srgbClr val="FF0000"/>
                </a:solidFill>
              </a:rPr>
              <a:t>؟      </a:t>
            </a:r>
          </a:p>
        </p:txBody>
      </p:sp>
      <p:sp>
        <p:nvSpPr>
          <p:cNvPr id="9" name="מלבן מעוגל 8"/>
          <p:cNvSpPr/>
          <p:nvPr/>
        </p:nvSpPr>
        <p:spPr>
          <a:xfrm>
            <a:off x="899592" y="5517232"/>
            <a:ext cx="7996832" cy="91440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dirty="0" smtClean="0">
                <a:solidFill>
                  <a:srgbClr val="9900CC"/>
                </a:solidFill>
              </a:rPr>
              <a:t>الأَجْهِزة التي صرنا نَسْتَعْملها بدل الْهاتِف الْخَلوي هِيَ: اَلْحاسوب والة </a:t>
            </a:r>
            <a:r>
              <a:rPr lang="ar-JO" sz="3600" dirty="0" err="1" smtClean="0">
                <a:solidFill>
                  <a:srgbClr val="9900CC"/>
                </a:solidFill>
                <a:latin typeface="Simplified Arabic"/>
                <a:cs typeface="Simplified Arabic"/>
              </a:rPr>
              <a:t>ﭐ</a:t>
            </a:r>
            <a:r>
              <a:rPr lang="ar-JO" sz="3600" dirty="0" err="1" smtClean="0">
                <a:solidFill>
                  <a:srgbClr val="9900CC"/>
                </a:solidFill>
              </a:rPr>
              <a:t>لتَّصْوير</a:t>
            </a:r>
            <a:r>
              <a:rPr lang="ar-JO" sz="3600" dirty="0" smtClean="0">
                <a:solidFill>
                  <a:srgbClr val="9900CC"/>
                </a:solidFill>
              </a:rPr>
              <a:t>.</a:t>
            </a:r>
            <a:endParaRPr lang="he-IL" sz="3600" dirty="0">
              <a:solidFill>
                <a:srgbClr val="9900CC"/>
              </a:solidFill>
            </a:endParaRPr>
          </a:p>
        </p:txBody>
      </p:sp>
      <p:pic>
        <p:nvPicPr>
          <p:cNvPr id="1028" name="Picture 4" descr="http://t2.gstatic.com/images?q=tbn:ANd9GcSJaGyL8YnRYz_AK9ewpS65XR52iti_TRh8JW1sx0B1F4TsD3hK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93942"/>
            <a:ext cx="1584176" cy="1942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מציין מיקום של כותרת תחתונה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כב עם 5 פינות 2">
            <a:hlinkClick r:id="rId3" action="ppaction://hlinksldjump"/>
          </p:cNvPr>
          <p:cNvSpPr/>
          <p:nvPr/>
        </p:nvSpPr>
        <p:spPr>
          <a:xfrm>
            <a:off x="107504" y="6286440"/>
            <a:ext cx="630128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מעוגל 3"/>
          <p:cNvSpPr/>
          <p:nvPr/>
        </p:nvSpPr>
        <p:spPr>
          <a:xfrm>
            <a:off x="107504" y="116632"/>
            <a:ext cx="8814320" cy="648072"/>
          </a:xfrm>
          <a:prstGeom prst="round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4) كَيْفَ شَعَرَ </a:t>
            </a:r>
            <a:r>
              <a:rPr lang="ar-JO" sz="40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ٱلرّاوي</a:t>
            </a:r>
            <a:r>
              <a:rPr lang="ar-JO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عِنْدَما رَأى الهاتِف الْخَلَوي لِأَول مَرَة ؟</a:t>
            </a:r>
            <a:endParaRPr lang="he-IL" sz="40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422568" y="1074440"/>
            <a:ext cx="8449442" cy="127444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sz="40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عِنْدَما </a:t>
            </a:r>
            <a:r>
              <a:rPr lang="ar-JO" sz="40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رَأى </a:t>
            </a:r>
            <a:r>
              <a:rPr lang="ar-JO" sz="4000" b="1" dirty="0" err="1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ٱلرّاوي</a:t>
            </a:r>
            <a:r>
              <a:rPr lang="ar-JO" sz="40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الهاتِف </a:t>
            </a:r>
            <a:r>
              <a:rPr lang="ar-JO" sz="40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الْخَلَوي لِأَول مَرَة </a:t>
            </a:r>
            <a:r>
              <a:rPr lang="ar-JO" sz="40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استَغرَبَ كَثيرًا وَدارَ </a:t>
            </a:r>
            <a:r>
              <a:rPr lang="ar-JO" sz="40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في </a:t>
            </a:r>
            <a:r>
              <a:rPr lang="ar-JO" sz="40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عَقله أَسئِلةٌ كَثيرةٌ.</a:t>
            </a:r>
            <a:endParaRPr lang="he-IL" sz="4000" dirty="0">
              <a:solidFill>
                <a:srgbClr val="002060"/>
              </a:solidFill>
            </a:endParaRPr>
          </a:p>
        </p:txBody>
      </p:sp>
      <p:sp>
        <p:nvSpPr>
          <p:cNvPr id="2" name="מציין מיקום של כותרת תחתונה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כב עם 5 פינות 2">
            <a:hlinkClick r:id="rId2" action="ppaction://hlinksldjump"/>
          </p:cNvPr>
          <p:cNvSpPr/>
          <p:nvPr/>
        </p:nvSpPr>
        <p:spPr>
          <a:xfrm>
            <a:off x="107504" y="6286440"/>
            <a:ext cx="630128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378">
            <a:off x="81255" y="2968379"/>
            <a:ext cx="2087880" cy="140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65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-36512" y="-27384"/>
            <a:ext cx="9144000" cy="6858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sz="5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صِلْ بَيْنَ </a:t>
            </a:r>
            <a:r>
              <a:rPr lang="ar-JO" sz="5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الكلِمَة والْمرادِف</a:t>
            </a:r>
            <a:r>
              <a:rPr lang="ar-SA" sz="5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 </a:t>
            </a:r>
          </a:p>
          <a:p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والِدي</a:t>
            </a:r>
            <a:r>
              <a:rPr lang="ar-SA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                       </a:t>
            </a:r>
            <a:r>
              <a:rPr lang="ar-JO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JO" sz="4000" b="1" dirty="0" smtClean="0">
                <a:solidFill>
                  <a:schemeClr val="accent5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اخْتِراع</a:t>
            </a:r>
          </a:p>
          <a:p>
            <a:pPr marL="0" indent="0">
              <a:buNone/>
            </a:pPr>
            <a:endParaRPr lang="ar-SA" sz="4000" b="1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سميكة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                 </a:t>
            </a:r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    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chemeClr val="accent5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اعوام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>
              <a:buNone/>
            </a:pPr>
            <a:endParaRPr lang="ar-SA" sz="4000" b="1" dirty="0" smtClean="0">
              <a:solidFill>
                <a:srgbClr val="008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ابتكارَ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                       </a:t>
            </a:r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chemeClr val="accent5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أحْسن</a:t>
            </a:r>
            <a:endParaRPr lang="ar-SA" sz="4000" b="1" dirty="0" smtClean="0">
              <a:solidFill>
                <a:schemeClr val="accent5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endParaRPr lang="ar-SA" sz="4000" b="1" dirty="0" smtClean="0">
              <a:solidFill>
                <a:srgbClr val="008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سنوات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                      </a:t>
            </a:r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   </a:t>
            </a:r>
            <a:r>
              <a:rPr lang="ar-JO" sz="4000" b="1" dirty="0" smtClean="0">
                <a:solidFill>
                  <a:schemeClr val="accent5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ثخينة</a:t>
            </a:r>
            <a:endParaRPr lang="ar-SA" sz="4000" b="1" dirty="0" smtClean="0">
              <a:solidFill>
                <a:schemeClr val="accent5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endParaRPr lang="ar-SA" sz="4000" b="1" dirty="0" smtClean="0">
              <a:solidFill>
                <a:srgbClr val="008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أفضل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                        </a:t>
            </a:r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SA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rgbClr val="008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JO" sz="4000" b="1" dirty="0" smtClean="0">
                <a:solidFill>
                  <a:schemeClr val="accent5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أبي</a:t>
            </a:r>
            <a:endParaRPr lang="he-IL" sz="4000" b="1" dirty="0">
              <a:solidFill>
                <a:schemeClr val="accent5">
                  <a:lumMod val="50000"/>
                </a:schemeClr>
              </a:solidFill>
              <a:latin typeface="Traditional Arabic" pitchFamily="18" charset="-78"/>
            </a:endParaRPr>
          </a:p>
        </p:txBody>
      </p:sp>
      <p:cxnSp>
        <p:nvCxnSpPr>
          <p:cNvPr id="6" name="מחבר חץ ישר 5"/>
          <p:cNvCxnSpPr/>
          <p:nvPr/>
        </p:nvCxnSpPr>
        <p:spPr>
          <a:xfrm flipH="1" flipV="1">
            <a:off x="4139952" y="3965318"/>
            <a:ext cx="3744416" cy="19839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3931568" y="2636912"/>
            <a:ext cx="3592760" cy="21403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3995936" y="1587040"/>
            <a:ext cx="3744416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4283968" y="1556792"/>
            <a:ext cx="3456384" cy="48170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חץ ישר 9"/>
          <p:cNvCxnSpPr/>
          <p:nvPr/>
        </p:nvCxnSpPr>
        <p:spPr>
          <a:xfrm flipH="1">
            <a:off x="4283968" y="2780928"/>
            <a:ext cx="3240360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פרצוף מחייך 10">
            <a:hlinkClick r:id="rId3" action="ppaction://hlinksldjump"/>
          </p:cNvPr>
          <p:cNvSpPr/>
          <p:nvPr/>
        </p:nvSpPr>
        <p:spPr>
          <a:xfrm>
            <a:off x="107504" y="6309320"/>
            <a:ext cx="432048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5" y="44624"/>
            <a:ext cx="3051515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071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3491880" y="972701"/>
            <a:ext cx="2965877" cy="86177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</a:rPr>
              <a:t>اِخْتِراعٌ  ،  جِهازٌ</a:t>
            </a:r>
            <a:endParaRPr lang="he-IL" sz="5000" dirty="0"/>
          </a:p>
        </p:txBody>
      </p:sp>
      <p:sp>
        <p:nvSpPr>
          <p:cNvPr id="5" name="מלבן 4"/>
          <p:cNvSpPr/>
          <p:nvPr/>
        </p:nvSpPr>
        <p:spPr>
          <a:xfrm>
            <a:off x="3635504" y="5588079"/>
            <a:ext cx="237276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5000" b="1" dirty="0" smtClean="0">
                <a:latin typeface="Traditional Arabic" pitchFamily="18" charset="-78"/>
                <a:cs typeface="Traditional Arabic" pitchFamily="18" charset="-78"/>
                <a:hlinkClick r:id="rId2"/>
              </a:rPr>
              <a:t>مفهوم ابتكار</a:t>
            </a:r>
            <a:endParaRPr lang="he-IL" sz="5000" dirty="0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008" y="1915671"/>
            <a:ext cx="5732540" cy="3672408"/>
          </a:xfrm>
          <a:prstGeom prst="rect">
            <a:avLst/>
          </a:prstGeom>
        </p:spPr>
      </p:pic>
      <p:sp>
        <p:nvSpPr>
          <p:cNvPr id="7" name="חץ ימינה 6">
            <a:hlinkClick r:id="rId4" action="ppaction://hlinksldjump"/>
          </p:cNvPr>
          <p:cNvSpPr/>
          <p:nvPr/>
        </p:nvSpPr>
        <p:spPr>
          <a:xfrm rot="10800000">
            <a:off x="395536" y="6165304"/>
            <a:ext cx="648072" cy="284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8480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868144" y="5375538"/>
            <a:ext cx="2279791" cy="8617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هاتف أرضي</a:t>
            </a:r>
            <a:endParaRPr lang="he-IL" sz="5000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1258576" y="5735578"/>
            <a:ext cx="2233304" cy="8617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هاتف جوال</a:t>
            </a:r>
            <a:endParaRPr lang="he-IL" sz="5000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12" y="1974186"/>
            <a:ext cx="3431624" cy="3687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מלבן 7"/>
          <p:cNvSpPr/>
          <p:nvPr/>
        </p:nvSpPr>
        <p:spPr>
          <a:xfrm>
            <a:off x="2699792" y="332656"/>
            <a:ext cx="3240360" cy="11695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JO" sz="7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الهاتف </a:t>
            </a:r>
            <a:endParaRPr lang="he-IL" sz="7000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712" y="2132856"/>
            <a:ext cx="3866728" cy="290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1907703" y="1023798"/>
            <a:ext cx="5012911" cy="120032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التَّرابُط  ،  الاتّصال</a:t>
            </a:r>
            <a:endParaRPr lang="he-IL" sz="7200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65151">
            <a:off x="2883391" y="2239885"/>
            <a:ext cx="3351694" cy="3520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חץ ימינה 5">
            <a:hlinkClick r:id="rId3" action="ppaction://hlinksldjump"/>
          </p:cNvPr>
          <p:cNvSpPr/>
          <p:nvPr/>
        </p:nvSpPr>
        <p:spPr>
          <a:xfrm rot="10800000">
            <a:off x="395536" y="6165304"/>
            <a:ext cx="648072" cy="284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10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2267744" y="2038646"/>
            <a:ext cx="4861969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ar-JO" sz="7200" b="1" dirty="0">
                <a:latin typeface="Traditional Arabic" pitchFamily="18" charset="-78"/>
                <a:cs typeface="Traditional Arabic" pitchFamily="18" charset="-78"/>
              </a:rPr>
              <a:t>وَلا </a:t>
            </a:r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تعدّ لأنّها كَثيرَةٌ</a:t>
            </a:r>
            <a:endParaRPr lang="he-IL" sz="7200" dirty="0"/>
          </a:p>
        </p:txBody>
      </p:sp>
      <p:sp>
        <p:nvSpPr>
          <p:cNvPr id="5" name="חץ ימינה 4">
            <a:hlinkClick r:id="rId2" action="ppaction://hlinksldjump"/>
          </p:cNvPr>
          <p:cNvSpPr/>
          <p:nvPr/>
        </p:nvSpPr>
        <p:spPr>
          <a:xfrm rot="10800000">
            <a:off x="395536" y="6165304"/>
            <a:ext cx="648072" cy="284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50976"/>
            <a:ext cx="3614524" cy="275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024964" y="485187"/>
            <a:ext cx="395492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حَسَناتُ الهاتف الْخلوي</a:t>
            </a:r>
            <a:endParaRPr lang="he-IL" sz="4500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0" t="8470" r="29914" b="17321"/>
          <a:stretch/>
        </p:blipFill>
        <p:spPr>
          <a:xfrm rot="16200000">
            <a:off x="1171657" y="420545"/>
            <a:ext cx="968759" cy="2535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מלבן 4"/>
          <p:cNvSpPr/>
          <p:nvPr/>
        </p:nvSpPr>
        <p:spPr>
          <a:xfrm>
            <a:off x="98970" y="523217"/>
            <a:ext cx="375295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سيئات الهاتف الْخلوي</a:t>
            </a:r>
            <a:endParaRPr lang="he-IL" sz="4500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0" t="8470" r="29914" b="17321"/>
          <a:stretch/>
        </p:blipFill>
        <p:spPr>
          <a:xfrm rot="16200000">
            <a:off x="7134061" y="255422"/>
            <a:ext cx="968759" cy="2766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מלבן 7"/>
          <p:cNvSpPr/>
          <p:nvPr/>
        </p:nvSpPr>
        <p:spPr>
          <a:xfrm>
            <a:off x="4422479" y="2420888"/>
            <a:ext cx="4758033" cy="6617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JO" sz="4000" b="1" dirty="0" smtClean="0">
                <a:solidFill>
                  <a:srgbClr val="CC3399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rgbClr val="CC3399"/>
                </a:solidFill>
                <a:latin typeface="Traditional Arabic" pitchFamily="18" charset="-78"/>
                <a:cs typeface="Traditional Arabic" pitchFamily="18" charset="-78"/>
              </a:rPr>
              <a:t>يجعل </a:t>
            </a:r>
            <a:r>
              <a:rPr lang="ar-JO" sz="4000" b="1" dirty="0">
                <a:solidFill>
                  <a:srgbClr val="CC3399"/>
                </a:solidFill>
                <a:latin typeface="Traditional Arabic" pitchFamily="18" charset="-78"/>
                <a:cs typeface="Traditional Arabic" pitchFamily="18" charset="-78"/>
              </a:rPr>
              <a:t>التواصل بين الناس اسهل </a:t>
            </a:r>
            <a:endParaRPr lang="he-IL" sz="4000" b="1" dirty="0">
              <a:solidFill>
                <a:srgbClr val="CC3399"/>
              </a:solidFill>
              <a:latin typeface="Traditional Arabic" pitchFamily="18" charset="-78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4763918" y="3429000"/>
            <a:ext cx="441659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JO" sz="4000" b="1" dirty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يمكن </a:t>
            </a:r>
            <a:r>
              <a:rPr lang="ar-JO" sz="4000" b="1" dirty="0" smtClean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استعماله </a:t>
            </a:r>
            <a:r>
              <a:rPr lang="ar-JO" sz="4000" b="1" dirty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بدل آلة تصوير</a:t>
            </a:r>
            <a:endParaRPr lang="he-IL" sz="40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4788024" y="4582869"/>
            <a:ext cx="4374916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JO" sz="4000" b="1" dirty="0">
                <a:solidFill>
                  <a:srgbClr val="3333CC"/>
                </a:solidFill>
                <a:latin typeface="Traditional Arabic" pitchFamily="18" charset="-78"/>
                <a:cs typeface="Traditional Arabic" pitchFamily="18" charset="-78"/>
              </a:rPr>
              <a:t>يمكن استعماله بدل الحاسوب</a:t>
            </a:r>
            <a:endParaRPr lang="he-IL" sz="4000" b="1" dirty="0">
              <a:solidFill>
                <a:srgbClr val="3333CC"/>
              </a:solidFill>
              <a:latin typeface="Traditional Arabic" pitchFamily="18" charset="-78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4464495" y="5590981"/>
            <a:ext cx="4644009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JO" sz="4000" b="1" dirty="0">
                <a:solidFill>
                  <a:srgbClr val="00A44A"/>
                </a:solidFill>
                <a:latin typeface="Traditional Arabic" pitchFamily="18" charset="-78"/>
                <a:cs typeface="Traditional Arabic" pitchFamily="18" charset="-78"/>
              </a:rPr>
              <a:t>يمكن </a:t>
            </a:r>
            <a:r>
              <a:rPr lang="ar-JO" sz="4000" b="1" dirty="0" smtClean="0">
                <a:solidFill>
                  <a:srgbClr val="00A44A"/>
                </a:solidFill>
                <a:latin typeface="Traditional Arabic" pitchFamily="18" charset="-78"/>
                <a:cs typeface="Traditional Arabic" pitchFamily="18" charset="-78"/>
              </a:rPr>
              <a:t>استعماله </a:t>
            </a:r>
            <a:r>
              <a:rPr lang="ar-JO" sz="4000" b="1" dirty="0">
                <a:solidFill>
                  <a:srgbClr val="00A44A"/>
                </a:solidFill>
                <a:latin typeface="Traditional Arabic" pitchFamily="18" charset="-78"/>
                <a:cs typeface="Traditional Arabic" pitchFamily="18" charset="-78"/>
              </a:rPr>
              <a:t>في حالة </a:t>
            </a:r>
            <a:r>
              <a:rPr lang="ar-JO" sz="4000" b="1" dirty="0" smtClean="0">
                <a:solidFill>
                  <a:srgbClr val="00A44A"/>
                </a:solidFill>
                <a:latin typeface="Traditional Arabic" pitchFamily="18" charset="-78"/>
                <a:cs typeface="Traditional Arabic" pitchFamily="18" charset="-78"/>
              </a:rPr>
              <a:t>الطَّوارئ</a:t>
            </a:r>
          </a:p>
        </p:txBody>
      </p:sp>
      <p:sp>
        <p:nvSpPr>
          <p:cNvPr id="2" name="מלבן 1"/>
          <p:cNvSpPr/>
          <p:nvPr/>
        </p:nvSpPr>
        <p:spPr>
          <a:xfrm>
            <a:off x="151457" y="2536448"/>
            <a:ext cx="3009157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زِيادة في المَصاريف </a:t>
            </a:r>
            <a:endParaRPr lang="he-IL" sz="4000" dirty="0">
              <a:latin typeface="Traditional Arabic" pitchFamily="18" charset="-78"/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-288032" y="3427214"/>
            <a:ext cx="4427984" cy="5539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تَزايُد حوادث السير </a:t>
            </a:r>
            <a:r>
              <a:rPr lang="ar-JO" sz="3000" b="1" dirty="0" err="1">
                <a:latin typeface="Traditional Arabic" pitchFamily="18" charset="-78"/>
                <a:cs typeface="Traditional Arabic" pitchFamily="18" charset="-78"/>
              </a:rPr>
              <a:t>لإنشغال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 السائِق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به. </a:t>
            </a:r>
            <a:endParaRPr lang="he-IL" sz="3000" dirty="0">
              <a:latin typeface="Traditional Arabic" pitchFamily="18" charset="-78"/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-288032" y="4221088"/>
            <a:ext cx="5076056" cy="5539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يسبب الامراض بسبب </a:t>
            </a:r>
            <a:r>
              <a:rPr lang="ar-JO" sz="3000" b="1" dirty="0" err="1" smtClean="0">
                <a:latin typeface="Traditional Arabic" pitchFamily="18" charset="-78"/>
                <a:cs typeface="Traditional Arabic" pitchFamily="18" charset="-78"/>
              </a:rPr>
              <a:t>الاشعه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التي تصدر منه. </a:t>
            </a:r>
            <a:endParaRPr lang="he-IL" sz="3000" dirty="0">
              <a:latin typeface="Traditional Arabic" pitchFamily="18" charset="-78"/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-252536" y="4941168"/>
            <a:ext cx="4933055" cy="5905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JO" sz="3500" b="1" dirty="0">
                <a:latin typeface="Traditional Arabic" pitchFamily="18" charset="-78"/>
                <a:cs typeface="Traditional Arabic" pitchFamily="18" charset="-78"/>
              </a:rPr>
              <a:t>عدم مراعاة الذّوْق العام </a:t>
            </a:r>
            <a:r>
              <a:rPr lang="ar-JO" sz="3500" b="1" dirty="0" smtClean="0">
                <a:latin typeface="Traditional Arabic" pitchFamily="18" charset="-78"/>
                <a:cs typeface="Traditional Arabic" pitchFamily="18" charset="-78"/>
              </a:rPr>
              <a:t>في </a:t>
            </a:r>
            <a:r>
              <a:rPr lang="ar-JO" sz="3500" b="1" dirty="0">
                <a:latin typeface="Traditional Arabic" pitchFamily="18" charset="-78"/>
                <a:cs typeface="Traditional Arabic" pitchFamily="18" charset="-78"/>
              </a:rPr>
              <a:t>أَماكِن مُعَيَّنة</a:t>
            </a:r>
            <a:endParaRPr lang="he-IL" sz="35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03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851920" y="1844823"/>
            <a:ext cx="1467068" cy="120032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ثَخينٌ</a:t>
            </a:r>
            <a:endParaRPr lang="he-IL" sz="7200" dirty="0"/>
          </a:p>
        </p:txBody>
      </p:sp>
      <p:sp>
        <p:nvSpPr>
          <p:cNvPr id="3" name="חץ ימינה 2">
            <a:hlinkClick r:id="rId2" action="ppaction://hlinksldjump"/>
          </p:cNvPr>
          <p:cNvSpPr/>
          <p:nvPr/>
        </p:nvSpPr>
        <p:spPr>
          <a:xfrm rot="10800000">
            <a:off x="395536" y="6165304"/>
            <a:ext cx="648072" cy="284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369" y="3162956"/>
            <a:ext cx="2602170" cy="318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2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1187623" y="1724824"/>
            <a:ext cx="6370655" cy="120032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هاتِفٌ نقالٌ بِدون أسْلاك </a:t>
            </a:r>
            <a:endParaRPr lang="he-IL" sz="7200" dirty="0"/>
          </a:p>
        </p:txBody>
      </p:sp>
      <p:sp>
        <p:nvSpPr>
          <p:cNvPr id="7" name="חץ ימינה 6">
            <a:hlinkClick r:id="rId2" action="ppaction://hlinksldjump"/>
          </p:cNvPr>
          <p:cNvSpPr/>
          <p:nvPr/>
        </p:nvSpPr>
        <p:spPr>
          <a:xfrm rot="10800000">
            <a:off x="395536" y="6165304"/>
            <a:ext cx="648072" cy="284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662" y="3212976"/>
            <a:ext cx="3305522" cy="330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98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קבוצה 3"/>
          <p:cNvGrpSpPr/>
          <p:nvPr/>
        </p:nvGrpSpPr>
        <p:grpSpPr>
          <a:xfrm>
            <a:off x="5196331" y="215395"/>
            <a:ext cx="2539331" cy="1932285"/>
            <a:chOff x="4161583" y="2671"/>
            <a:chExt cx="1681088" cy="1932285"/>
          </a:xfrm>
        </p:grpSpPr>
        <p:sp>
          <p:nvSpPr>
            <p:cNvPr id="5" name="משושה 4"/>
            <p:cNvSpPr/>
            <p:nvPr/>
          </p:nvSpPr>
          <p:spPr>
            <a:xfrm rot="5400000">
              <a:off x="4035984" y="128270"/>
              <a:ext cx="1932285" cy="168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6" name="משושה 4"/>
            <p:cNvSpPr/>
            <p:nvPr/>
          </p:nvSpPr>
          <p:spPr>
            <a:xfrm>
              <a:off x="4423552" y="303786"/>
              <a:ext cx="1252272" cy="1330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b="1" kern="1200" dirty="0" smtClean="0">
                  <a:solidFill>
                    <a:srgbClr val="CC3399"/>
                  </a:solidFill>
                </a:rPr>
                <a:t>يجعل التواصل بين الناس اسهل </a:t>
              </a:r>
              <a:endParaRPr lang="he-IL" sz="2800" b="1" kern="1200" dirty="0">
                <a:solidFill>
                  <a:srgbClr val="CC3399"/>
                </a:solidFill>
              </a:endParaRPr>
            </a:p>
          </p:txBody>
        </p:sp>
      </p:grpSp>
      <p:grpSp>
        <p:nvGrpSpPr>
          <p:cNvPr id="7" name="קבוצה 6"/>
          <p:cNvGrpSpPr/>
          <p:nvPr/>
        </p:nvGrpSpPr>
        <p:grpSpPr>
          <a:xfrm>
            <a:off x="3491880" y="2276873"/>
            <a:ext cx="2088232" cy="2118270"/>
            <a:chOff x="3250317" y="1642795"/>
            <a:chExt cx="1681088" cy="1932285"/>
          </a:xfrm>
        </p:grpSpPr>
        <p:sp>
          <p:nvSpPr>
            <p:cNvPr id="8" name="משושה 7"/>
            <p:cNvSpPr/>
            <p:nvPr/>
          </p:nvSpPr>
          <p:spPr>
            <a:xfrm rot="5400000">
              <a:off x="3124718" y="1768394"/>
              <a:ext cx="1932285" cy="168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" name="משושה 4"/>
            <p:cNvSpPr/>
            <p:nvPr/>
          </p:nvSpPr>
          <p:spPr>
            <a:xfrm>
              <a:off x="3250317" y="1901868"/>
              <a:ext cx="1560624" cy="137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>
                  <a:solidFill>
                    <a:srgbClr val="FF0000"/>
                  </a:solidFill>
                </a:rPr>
                <a:t>فوائِد الهاتف الخَلوي</a:t>
              </a:r>
              <a:endParaRPr lang="he-IL" sz="3200" b="1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קבוצה 9"/>
          <p:cNvGrpSpPr/>
          <p:nvPr/>
        </p:nvGrpSpPr>
        <p:grpSpPr>
          <a:xfrm>
            <a:off x="1689074" y="0"/>
            <a:ext cx="2523319" cy="1932285"/>
            <a:chOff x="5065892" y="1642795"/>
            <a:chExt cx="1681088" cy="1932285"/>
          </a:xfrm>
        </p:grpSpPr>
        <p:sp>
          <p:nvSpPr>
            <p:cNvPr id="11" name="משושה 10"/>
            <p:cNvSpPr/>
            <p:nvPr/>
          </p:nvSpPr>
          <p:spPr>
            <a:xfrm rot="5400000">
              <a:off x="4940293" y="1768394"/>
              <a:ext cx="1932285" cy="168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2" name="משושה 4"/>
            <p:cNvSpPr/>
            <p:nvPr/>
          </p:nvSpPr>
          <p:spPr>
            <a:xfrm>
              <a:off x="5226756" y="1943910"/>
              <a:ext cx="1258253" cy="1330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b="1" kern="1200" dirty="0" smtClean="0">
                  <a:solidFill>
                    <a:srgbClr val="D60093"/>
                  </a:solidFill>
                </a:rPr>
                <a:t>يمكن استعماله بدل آلة تصوير</a:t>
              </a:r>
              <a:endParaRPr lang="he-IL" sz="2800" b="1" kern="1200" dirty="0">
                <a:solidFill>
                  <a:srgbClr val="D60093"/>
                </a:solidFill>
              </a:endParaRPr>
            </a:p>
          </p:txBody>
        </p:sp>
      </p:grpSp>
      <p:grpSp>
        <p:nvGrpSpPr>
          <p:cNvPr id="13" name="קבוצה 12"/>
          <p:cNvGrpSpPr/>
          <p:nvPr/>
        </p:nvGrpSpPr>
        <p:grpSpPr>
          <a:xfrm>
            <a:off x="118529" y="2445275"/>
            <a:ext cx="2633308" cy="1932285"/>
            <a:chOff x="991440" y="1653265"/>
            <a:chExt cx="1831320" cy="1932285"/>
          </a:xfrm>
        </p:grpSpPr>
        <p:sp>
          <p:nvSpPr>
            <p:cNvPr id="14" name="משושה 13"/>
            <p:cNvSpPr/>
            <p:nvPr/>
          </p:nvSpPr>
          <p:spPr>
            <a:xfrm rot="5400000">
              <a:off x="940957" y="1703748"/>
              <a:ext cx="1932285" cy="183132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5" name="משושה 4"/>
            <p:cNvSpPr/>
            <p:nvPr/>
          </p:nvSpPr>
          <p:spPr>
            <a:xfrm>
              <a:off x="1353565" y="1929920"/>
              <a:ext cx="1469195" cy="1330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>
                  <a:solidFill>
                    <a:srgbClr val="3333CC"/>
                  </a:solidFill>
                </a:rPr>
                <a:t>يمكن استعماله</a:t>
              </a:r>
            </a:p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>
                  <a:solidFill>
                    <a:srgbClr val="3333CC"/>
                  </a:solidFill>
                </a:rPr>
                <a:t>منبه كالساعة</a:t>
              </a:r>
              <a:endParaRPr lang="he-IL" sz="3200" b="1" kern="1200" dirty="0">
                <a:solidFill>
                  <a:srgbClr val="3333CC"/>
                </a:solidFill>
              </a:endParaRPr>
            </a:p>
          </p:txBody>
        </p:sp>
      </p:grpSp>
      <p:grpSp>
        <p:nvGrpSpPr>
          <p:cNvPr id="16" name="קבוצה 15"/>
          <p:cNvGrpSpPr/>
          <p:nvPr/>
        </p:nvGrpSpPr>
        <p:grpSpPr>
          <a:xfrm>
            <a:off x="6454516" y="2369866"/>
            <a:ext cx="2520280" cy="1932285"/>
            <a:chOff x="5457016" y="1607160"/>
            <a:chExt cx="1681088" cy="1932285"/>
          </a:xfrm>
        </p:grpSpPr>
        <p:sp>
          <p:nvSpPr>
            <p:cNvPr id="17" name="משושה 16"/>
            <p:cNvSpPr/>
            <p:nvPr/>
          </p:nvSpPr>
          <p:spPr>
            <a:xfrm rot="5400000">
              <a:off x="5331417" y="1732759"/>
              <a:ext cx="1932285" cy="168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8" name="משושה 4"/>
            <p:cNvSpPr/>
            <p:nvPr/>
          </p:nvSpPr>
          <p:spPr>
            <a:xfrm>
              <a:off x="5718985" y="1943910"/>
              <a:ext cx="1157148" cy="1330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b="1" kern="1200" dirty="0" smtClean="0">
                  <a:solidFill>
                    <a:srgbClr val="00A44A"/>
                  </a:solidFill>
                </a:rPr>
                <a:t>يمكن استعماله </a:t>
              </a:r>
            </a:p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b="1" dirty="0" smtClean="0">
                  <a:solidFill>
                    <a:srgbClr val="00A44A"/>
                  </a:solidFill>
                </a:rPr>
                <a:t>في حالة الطَّوارئ</a:t>
              </a:r>
              <a:endParaRPr lang="he-IL" sz="2800" b="1" kern="1200" dirty="0">
                <a:solidFill>
                  <a:srgbClr val="00A44A"/>
                </a:solidFill>
              </a:endParaRPr>
            </a:p>
          </p:txBody>
        </p:sp>
      </p:grpSp>
      <p:grpSp>
        <p:nvGrpSpPr>
          <p:cNvPr id="19" name="קבוצה 18"/>
          <p:cNvGrpSpPr/>
          <p:nvPr/>
        </p:nvGrpSpPr>
        <p:grpSpPr>
          <a:xfrm>
            <a:off x="5119978" y="4515203"/>
            <a:ext cx="2592287" cy="1932285"/>
            <a:chOff x="4161583" y="3282918"/>
            <a:chExt cx="1681088" cy="1932285"/>
          </a:xfrm>
        </p:grpSpPr>
        <p:sp>
          <p:nvSpPr>
            <p:cNvPr id="20" name="משושה 19"/>
            <p:cNvSpPr/>
            <p:nvPr/>
          </p:nvSpPr>
          <p:spPr>
            <a:xfrm rot="5400000">
              <a:off x="4035984" y="3408517"/>
              <a:ext cx="1932285" cy="168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1" name="משושה 4"/>
            <p:cNvSpPr/>
            <p:nvPr/>
          </p:nvSpPr>
          <p:spPr>
            <a:xfrm>
              <a:off x="4423551" y="3584033"/>
              <a:ext cx="1255680" cy="1330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b="1" kern="1200" dirty="0" smtClean="0">
                  <a:solidFill>
                    <a:srgbClr val="3333CC"/>
                  </a:solidFill>
                </a:rPr>
                <a:t>يمكن استعماله بدل الحاسوب</a:t>
              </a:r>
              <a:endParaRPr lang="he-IL" sz="2800" b="1" kern="1200" dirty="0">
                <a:solidFill>
                  <a:srgbClr val="3333CC"/>
                </a:solidFill>
              </a:endParaRPr>
            </a:p>
          </p:txBody>
        </p:sp>
      </p:grpSp>
      <p:grpSp>
        <p:nvGrpSpPr>
          <p:cNvPr id="22" name="קבוצה 21"/>
          <p:cNvGrpSpPr/>
          <p:nvPr/>
        </p:nvGrpSpPr>
        <p:grpSpPr>
          <a:xfrm>
            <a:off x="1689072" y="4522412"/>
            <a:ext cx="2448272" cy="1932285"/>
            <a:chOff x="2019387" y="3719668"/>
            <a:chExt cx="1681088" cy="1932285"/>
          </a:xfrm>
        </p:grpSpPr>
        <p:sp>
          <p:nvSpPr>
            <p:cNvPr id="23" name="משושה 22"/>
            <p:cNvSpPr/>
            <p:nvPr/>
          </p:nvSpPr>
          <p:spPr>
            <a:xfrm rot="5400000">
              <a:off x="1893788" y="3845267"/>
              <a:ext cx="1932285" cy="168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24" name="משושה 4"/>
            <p:cNvSpPr/>
            <p:nvPr/>
          </p:nvSpPr>
          <p:spPr>
            <a:xfrm>
              <a:off x="2167638" y="3998812"/>
              <a:ext cx="1298953" cy="1330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b="1" kern="1200" dirty="0" smtClean="0">
                  <a:solidFill>
                    <a:srgbClr val="00A44A"/>
                  </a:solidFill>
                </a:rPr>
                <a:t>  يمكن ان يحمله الانسان لأنه خفيف الوزن</a:t>
              </a:r>
              <a:endParaRPr lang="he-IL" sz="2800" b="1" kern="1200" dirty="0">
                <a:solidFill>
                  <a:srgbClr val="00A44A"/>
                </a:solidFill>
              </a:endParaRPr>
            </a:p>
          </p:txBody>
        </p:sp>
      </p:grpSp>
      <p:cxnSp>
        <p:nvCxnSpPr>
          <p:cNvPr id="3" name="מחבר חץ ישר 2"/>
          <p:cNvCxnSpPr/>
          <p:nvPr/>
        </p:nvCxnSpPr>
        <p:spPr>
          <a:xfrm>
            <a:off x="5592043" y="3312964"/>
            <a:ext cx="824077" cy="73994"/>
          </a:xfrm>
          <a:prstGeom prst="straightConnector1">
            <a:avLst/>
          </a:prstGeom>
          <a:ln w="7620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מחבר חץ ישר 28"/>
          <p:cNvCxnSpPr/>
          <p:nvPr/>
        </p:nvCxnSpPr>
        <p:spPr>
          <a:xfrm>
            <a:off x="5066791" y="4124179"/>
            <a:ext cx="795241" cy="506763"/>
          </a:xfrm>
          <a:prstGeom prst="straightConnector1">
            <a:avLst/>
          </a:prstGeom>
          <a:ln w="7620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מחבר חץ ישר 29"/>
          <p:cNvCxnSpPr/>
          <p:nvPr/>
        </p:nvCxnSpPr>
        <p:spPr>
          <a:xfrm flipH="1">
            <a:off x="3693789" y="4065047"/>
            <a:ext cx="302148" cy="751271"/>
          </a:xfrm>
          <a:prstGeom prst="straightConnector1">
            <a:avLst/>
          </a:prstGeom>
          <a:ln w="7620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מחבר חץ ישר 30"/>
          <p:cNvCxnSpPr/>
          <p:nvPr/>
        </p:nvCxnSpPr>
        <p:spPr>
          <a:xfrm flipH="1">
            <a:off x="2713078" y="3436356"/>
            <a:ext cx="747842" cy="0"/>
          </a:xfrm>
          <a:prstGeom prst="straightConnector1">
            <a:avLst/>
          </a:prstGeom>
          <a:ln w="7620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מחבר חץ ישר 31"/>
          <p:cNvCxnSpPr/>
          <p:nvPr/>
        </p:nvCxnSpPr>
        <p:spPr>
          <a:xfrm flipH="1" flipV="1">
            <a:off x="3620182" y="1724721"/>
            <a:ext cx="517162" cy="720554"/>
          </a:xfrm>
          <a:prstGeom prst="straightConnector1">
            <a:avLst/>
          </a:prstGeom>
          <a:ln w="7620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מחבר חץ ישר 32"/>
          <p:cNvCxnSpPr/>
          <p:nvPr/>
        </p:nvCxnSpPr>
        <p:spPr>
          <a:xfrm flipV="1">
            <a:off x="5196330" y="1932285"/>
            <a:ext cx="599806" cy="628597"/>
          </a:xfrm>
          <a:prstGeom prst="straightConnector1">
            <a:avLst/>
          </a:prstGeom>
          <a:ln w="7620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כוכב עם 5 פינות 24">
            <a:hlinkClick r:id="rId2" action="ppaction://hlinksldjump"/>
          </p:cNvPr>
          <p:cNvSpPr/>
          <p:nvPr/>
        </p:nvSpPr>
        <p:spPr>
          <a:xfrm>
            <a:off x="182039" y="6226098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2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3487">
            <a:alpha val="5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דיאגרמה 4"/>
          <p:cNvGraphicFramePr/>
          <p:nvPr>
            <p:extLst>
              <p:ext uri="{D42A27DB-BD31-4B8C-83A1-F6EECF244321}">
                <p14:modId xmlns:p14="http://schemas.microsoft.com/office/powerpoint/2010/main" val="2513058302"/>
              </p:ext>
            </p:extLst>
          </p:nvPr>
        </p:nvGraphicFramePr>
        <p:xfrm>
          <a:off x="179512" y="116632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דיאגרמה 1"/>
          <p:cNvGraphicFramePr/>
          <p:nvPr>
            <p:extLst>
              <p:ext uri="{D42A27DB-BD31-4B8C-83A1-F6EECF244321}">
                <p14:modId xmlns:p14="http://schemas.microsoft.com/office/powerpoint/2010/main" val="581489428"/>
              </p:ext>
            </p:extLst>
          </p:nvPr>
        </p:nvGraphicFramePr>
        <p:xfrm>
          <a:off x="1547664" y="1124744"/>
          <a:ext cx="60960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מלבן מעוגל 2"/>
          <p:cNvSpPr/>
          <p:nvPr/>
        </p:nvSpPr>
        <p:spPr>
          <a:xfrm>
            <a:off x="5183226" y="1556792"/>
            <a:ext cx="2231268" cy="57606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اَلمِذْياعُ</a:t>
            </a:r>
            <a:endParaRPr lang="he-IL" sz="32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5148064" y="2736736"/>
            <a:ext cx="2210544" cy="54824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اَلْهاتِفُ</a:t>
            </a:r>
            <a:endParaRPr lang="he-IL" sz="32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5181716" y="3789040"/>
            <a:ext cx="2210544" cy="68407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err="1" smtClean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اَلْمِرْناة</a:t>
            </a:r>
            <a:endParaRPr lang="he-IL" sz="40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5197816" y="4941168"/>
            <a:ext cx="2231268" cy="648072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آلَة التَّصْوير</a:t>
            </a:r>
            <a:endParaRPr lang="he-IL" sz="40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5197816" y="6093296"/>
            <a:ext cx="2301592" cy="57198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rgbClr val="D60093"/>
                </a:solidFill>
                <a:latin typeface="Traditional Arabic" pitchFamily="18" charset="-78"/>
                <a:cs typeface="Traditional Arabic" pitchFamily="18" charset="-78"/>
              </a:rPr>
              <a:t>الْهاتِفُ</a:t>
            </a:r>
            <a:r>
              <a:rPr lang="ar-JO" sz="3200" b="1" dirty="0" smtClean="0">
                <a:solidFill>
                  <a:srgbClr val="D60093"/>
                </a:solidFill>
              </a:rPr>
              <a:t> الْخَلَوِيّ</a:t>
            </a:r>
            <a:endParaRPr lang="he-IL" sz="3200" b="1" dirty="0">
              <a:solidFill>
                <a:srgbClr val="D60093"/>
              </a:solidFill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437496" y="116632"/>
            <a:ext cx="8032416" cy="79208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500" b="1" dirty="0" smtClean="0">
                <a:solidFill>
                  <a:srgbClr val="9900CC"/>
                </a:solidFill>
                <a:latin typeface="Traditional Arabic" pitchFamily="18" charset="-78"/>
                <a:cs typeface="Traditional Arabic" pitchFamily="18" charset="-78"/>
              </a:rPr>
              <a:t>الكلمة أَو الْعِبارة والمناسب لها في اللغة العربيَّة</a:t>
            </a:r>
            <a:endParaRPr lang="he-IL" sz="4500" b="1" dirty="0">
              <a:solidFill>
                <a:srgbClr val="9900CC"/>
              </a:solidFill>
              <a:latin typeface="Traditional Arabic" pitchFamily="18" charset="-78"/>
            </a:endParaRPr>
          </a:p>
        </p:txBody>
      </p:sp>
      <p:sp>
        <p:nvSpPr>
          <p:cNvPr id="11" name="כוכב עם 5 פינות 10">
            <a:hlinkClick r:id="rId12" action="ppaction://hlinksldjump"/>
          </p:cNvPr>
          <p:cNvSpPr/>
          <p:nvPr/>
        </p:nvSpPr>
        <p:spPr>
          <a:xfrm>
            <a:off x="437496" y="6093296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9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קבוצה 3"/>
          <p:cNvGrpSpPr/>
          <p:nvPr/>
        </p:nvGrpSpPr>
        <p:grpSpPr>
          <a:xfrm>
            <a:off x="5976595" y="2198184"/>
            <a:ext cx="3063739" cy="2461632"/>
            <a:chOff x="5597951" y="1974549"/>
            <a:chExt cx="3187024" cy="2461632"/>
          </a:xfrm>
        </p:grpSpPr>
        <p:sp>
          <p:nvSpPr>
            <p:cNvPr id="5" name="אליפסה 4"/>
            <p:cNvSpPr/>
            <p:nvPr/>
          </p:nvSpPr>
          <p:spPr>
            <a:xfrm>
              <a:off x="5597951" y="1974549"/>
              <a:ext cx="3187024" cy="246163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אליפסה 4"/>
            <p:cNvSpPr/>
            <p:nvPr/>
          </p:nvSpPr>
          <p:spPr>
            <a:xfrm>
              <a:off x="6064680" y="2335047"/>
              <a:ext cx="2253566" cy="17406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/>
                <a:t>تَزايُد حوادث السير </a:t>
              </a:r>
              <a:r>
                <a:rPr lang="ar-JO" sz="3200" b="1" kern="1200" dirty="0" err="1" smtClean="0"/>
                <a:t>لإنشغال</a:t>
              </a:r>
              <a:r>
                <a:rPr lang="ar-JO" sz="3200" b="1" kern="1200" dirty="0" smtClean="0"/>
                <a:t> السائِق بالهاتف الخلويّ</a:t>
              </a:r>
              <a:endParaRPr lang="he-IL" sz="3200" b="1" kern="1200" dirty="0"/>
            </a:p>
          </p:txBody>
        </p:sp>
      </p:grpSp>
      <p:grpSp>
        <p:nvGrpSpPr>
          <p:cNvPr id="7" name="קבוצה 6"/>
          <p:cNvGrpSpPr/>
          <p:nvPr/>
        </p:nvGrpSpPr>
        <p:grpSpPr>
          <a:xfrm>
            <a:off x="3701224" y="2558224"/>
            <a:ext cx="1741552" cy="1741552"/>
            <a:chOff x="3542901" y="2399911"/>
            <a:chExt cx="1741552" cy="1741552"/>
          </a:xfrm>
        </p:grpSpPr>
        <p:sp>
          <p:nvSpPr>
            <p:cNvPr id="8" name="אליפסה 7"/>
            <p:cNvSpPr/>
            <p:nvPr/>
          </p:nvSpPr>
          <p:spPr>
            <a:xfrm>
              <a:off x="3542901" y="2399911"/>
              <a:ext cx="1741552" cy="174155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9" name="אליפסה 4"/>
            <p:cNvSpPr/>
            <p:nvPr/>
          </p:nvSpPr>
          <p:spPr>
            <a:xfrm>
              <a:off x="3797945" y="2654955"/>
              <a:ext cx="1231464" cy="12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600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600" b="1" kern="1200" dirty="0" smtClean="0">
                  <a:solidFill>
                    <a:srgbClr val="FFFF00"/>
                  </a:solidFill>
                </a:rPr>
                <a:t>أَضْرار الْهاتِف الْخَلَوي</a:t>
              </a:r>
              <a:endParaRPr lang="he-IL" sz="3600" b="1" kern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0" name="קבוצה 9"/>
          <p:cNvGrpSpPr/>
          <p:nvPr/>
        </p:nvGrpSpPr>
        <p:grpSpPr>
          <a:xfrm>
            <a:off x="2559630" y="65949"/>
            <a:ext cx="3884581" cy="1922891"/>
            <a:chOff x="2520282" y="-84955"/>
            <a:chExt cx="3744425" cy="2132235"/>
          </a:xfrm>
        </p:grpSpPr>
        <p:sp>
          <p:nvSpPr>
            <p:cNvPr id="11" name="אליפסה 10"/>
            <p:cNvSpPr/>
            <p:nvPr/>
          </p:nvSpPr>
          <p:spPr>
            <a:xfrm>
              <a:off x="2520282" y="-84955"/>
              <a:ext cx="3744425" cy="2132235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12" name="אליפסה 4"/>
            <p:cNvSpPr/>
            <p:nvPr/>
          </p:nvSpPr>
          <p:spPr>
            <a:xfrm>
              <a:off x="3068640" y="227304"/>
              <a:ext cx="2647709" cy="15077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/>
                <a:t>زِيادة في المَصاريف وإثقال كاهل المُسْتَهْلِك</a:t>
              </a:r>
              <a:endParaRPr lang="he-IL" sz="3200" b="1" kern="1200" dirty="0"/>
            </a:p>
          </p:txBody>
        </p:sp>
      </p:grpSp>
      <p:grpSp>
        <p:nvGrpSpPr>
          <p:cNvPr id="13" name="קבוצה 12"/>
          <p:cNvGrpSpPr/>
          <p:nvPr/>
        </p:nvGrpSpPr>
        <p:grpSpPr>
          <a:xfrm>
            <a:off x="77827" y="2198184"/>
            <a:ext cx="3163423" cy="2434917"/>
            <a:chOff x="0" y="2059906"/>
            <a:chExt cx="3271785" cy="2434917"/>
          </a:xfrm>
        </p:grpSpPr>
        <p:sp>
          <p:nvSpPr>
            <p:cNvPr id="14" name="אליפסה 13"/>
            <p:cNvSpPr/>
            <p:nvPr/>
          </p:nvSpPr>
          <p:spPr>
            <a:xfrm>
              <a:off x="0" y="2059906"/>
              <a:ext cx="3271785" cy="243491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5" name="אליפסה 4"/>
            <p:cNvSpPr/>
            <p:nvPr/>
          </p:nvSpPr>
          <p:spPr>
            <a:xfrm>
              <a:off x="479142" y="2416491"/>
              <a:ext cx="2313501" cy="1721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>
                  <a:solidFill>
                    <a:schemeClr val="bg1"/>
                  </a:solidFill>
                </a:rPr>
                <a:t>عدم مراعاة الذّوْق العام أَو مُتَطَلَّبات الهدوء والطَّمَأْنينَة في أَماكِن مُعَيَّنة</a:t>
              </a:r>
              <a:endParaRPr lang="he-IL" sz="32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קבוצה 15"/>
          <p:cNvGrpSpPr/>
          <p:nvPr/>
        </p:nvGrpSpPr>
        <p:grpSpPr>
          <a:xfrm>
            <a:off x="2559630" y="4797152"/>
            <a:ext cx="4176464" cy="1984457"/>
            <a:chOff x="2592292" y="4732650"/>
            <a:chExt cx="3587024" cy="1984457"/>
          </a:xfrm>
        </p:grpSpPr>
        <p:sp>
          <p:nvSpPr>
            <p:cNvPr id="17" name="אליפסה 16"/>
            <p:cNvSpPr/>
            <p:nvPr/>
          </p:nvSpPr>
          <p:spPr>
            <a:xfrm>
              <a:off x="2592292" y="4732650"/>
              <a:ext cx="3587024" cy="198445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8" name="אליפסה 4"/>
            <p:cNvSpPr/>
            <p:nvPr/>
          </p:nvSpPr>
          <p:spPr>
            <a:xfrm>
              <a:off x="3117600" y="4876666"/>
              <a:ext cx="2536408" cy="15037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3200" b="1" kern="1200" dirty="0" smtClean="0"/>
                <a:t>القَلَق</a:t>
              </a:r>
              <a:r>
                <a:rPr lang="ar-JO" sz="3200" dirty="0" smtClean="0"/>
                <a:t> </a:t>
              </a:r>
              <a:r>
                <a:rPr lang="ar-JO" sz="3200" b="1" kern="1200" dirty="0" smtClean="0"/>
                <a:t>العام من احْتمال  وجود أَضْرار صِحِّيَّة لإشْعاعات الْجَوّال </a:t>
              </a:r>
              <a:endParaRPr lang="he-IL" sz="3200" b="1" kern="1200" dirty="0"/>
            </a:p>
          </p:txBody>
        </p:sp>
      </p:grpSp>
      <p:grpSp>
        <p:nvGrpSpPr>
          <p:cNvPr id="19" name="קבוצה 18"/>
          <p:cNvGrpSpPr/>
          <p:nvPr/>
        </p:nvGrpSpPr>
        <p:grpSpPr>
          <a:xfrm rot="16200000">
            <a:off x="4403562" y="1938989"/>
            <a:ext cx="485178" cy="592127"/>
            <a:chOff x="5130677" y="2986437"/>
            <a:chExt cx="485178" cy="592127"/>
          </a:xfrm>
          <a:solidFill>
            <a:srgbClr val="D60093"/>
          </a:solidFill>
        </p:grpSpPr>
        <p:sp>
          <p:nvSpPr>
            <p:cNvPr id="20" name="חץ ימינה 19"/>
            <p:cNvSpPr/>
            <p:nvPr/>
          </p:nvSpPr>
          <p:spPr>
            <a:xfrm rot="21519172">
              <a:off x="5130677" y="2986437"/>
              <a:ext cx="485178" cy="59212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חץ ימינה 4"/>
            <p:cNvSpPr/>
            <p:nvPr/>
          </p:nvSpPr>
          <p:spPr>
            <a:xfrm rot="21519172">
              <a:off x="5130697" y="3106573"/>
              <a:ext cx="339625" cy="355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2700" kern="1200"/>
            </a:p>
          </p:txBody>
        </p:sp>
      </p:grpSp>
      <p:grpSp>
        <p:nvGrpSpPr>
          <p:cNvPr id="22" name="קבוצה 21"/>
          <p:cNvGrpSpPr/>
          <p:nvPr/>
        </p:nvGrpSpPr>
        <p:grpSpPr>
          <a:xfrm>
            <a:off x="5418660" y="3181301"/>
            <a:ext cx="485178" cy="592127"/>
            <a:chOff x="5130677" y="2986437"/>
            <a:chExt cx="485178" cy="592127"/>
          </a:xfrm>
          <a:solidFill>
            <a:srgbClr val="D60093"/>
          </a:solidFill>
        </p:grpSpPr>
        <p:sp>
          <p:nvSpPr>
            <p:cNvPr id="23" name="חץ ימינה 22"/>
            <p:cNvSpPr/>
            <p:nvPr/>
          </p:nvSpPr>
          <p:spPr>
            <a:xfrm rot="21519172">
              <a:off x="5130677" y="2986437"/>
              <a:ext cx="485178" cy="59212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חץ ימינה 4"/>
            <p:cNvSpPr/>
            <p:nvPr/>
          </p:nvSpPr>
          <p:spPr>
            <a:xfrm rot="21519172">
              <a:off x="5130697" y="3106573"/>
              <a:ext cx="339625" cy="355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2700" kern="1200"/>
            </a:p>
          </p:txBody>
        </p:sp>
      </p:grpSp>
      <p:grpSp>
        <p:nvGrpSpPr>
          <p:cNvPr id="25" name="קבוצה 24"/>
          <p:cNvGrpSpPr/>
          <p:nvPr/>
        </p:nvGrpSpPr>
        <p:grpSpPr>
          <a:xfrm rot="10800000">
            <a:off x="3248144" y="3175679"/>
            <a:ext cx="485178" cy="592127"/>
            <a:chOff x="5130677" y="2986437"/>
            <a:chExt cx="485178" cy="592127"/>
          </a:xfrm>
          <a:solidFill>
            <a:srgbClr val="D60093"/>
          </a:solidFill>
        </p:grpSpPr>
        <p:sp>
          <p:nvSpPr>
            <p:cNvPr id="26" name="חץ ימינה 25"/>
            <p:cNvSpPr/>
            <p:nvPr/>
          </p:nvSpPr>
          <p:spPr>
            <a:xfrm rot="21519172">
              <a:off x="5130677" y="2986437"/>
              <a:ext cx="485178" cy="59212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חץ ימינה 4"/>
            <p:cNvSpPr/>
            <p:nvPr/>
          </p:nvSpPr>
          <p:spPr>
            <a:xfrm rot="21519172">
              <a:off x="5130697" y="3106573"/>
              <a:ext cx="339625" cy="355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2700" kern="1200"/>
            </a:p>
          </p:txBody>
        </p:sp>
      </p:grpSp>
      <p:grpSp>
        <p:nvGrpSpPr>
          <p:cNvPr id="28" name="קבוצה 27"/>
          <p:cNvGrpSpPr/>
          <p:nvPr/>
        </p:nvGrpSpPr>
        <p:grpSpPr>
          <a:xfrm rot="5400000">
            <a:off x="4397940" y="4278954"/>
            <a:ext cx="485178" cy="592127"/>
            <a:chOff x="5130677" y="2986437"/>
            <a:chExt cx="485178" cy="592127"/>
          </a:xfrm>
          <a:solidFill>
            <a:srgbClr val="D60093"/>
          </a:solidFill>
        </p:grpSpPr>
        <p:sp>
          <p:nvSpPr>
            <p:cNvPr id="29" name="חץ ימינה 28"/>
            <p:cNvSpPr/>
            <p:nvPr/>
          </p:nvSpPr>
          <p:spPr>
            <a:xfrm rot="21519172">
              <a:off x="5130677" y="2986437"/>
              <a:ext cx="485178" cy="59212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חץ ימינה 4"/>
            <p:cNvSpPr/>
            <p:nvPr/>
          </p:nvSpPr>
          <p:spPr>
            <a:xfrm rot="21519172">
              <a:off x="5130697" y="3106573"/>
              <a:ext cx="339625" cy="355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2700" kern="1200"/>
            </a:p>
          </p:txBody>
        </p:sp>
      </p:grp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20" y="166604"/>
            <a:ext cx="1335442" cy="13837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422" y="5152991"/>
            <a:ext cx="1403648" cy="14036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t2.gstatic.com/images?q=tbn:ANd9GcT-Pw2LRUj8l8ZNj0PvFrPqQG53Z24bk_MJYiXXRpSETkRXf4NbN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74101"/>
            <a:ext cx="1211348" cy="9687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3.gstatic.com/images?q=tbn:ANd9GcS1YWu_V3-2l1sEExjGX5dfyIcZJthXkVhslnGgxHtLU3KRm4Y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50" y="5152991"/>
            <a:ext cx="1080121" cy="10801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כוכב עם 5 פינות 2">
            <a:hlinkClick r:id="rId6" action="ppaction://hlinksldjump"/>
          </p:cNvPr>
          <p:cNvSpPr/>
          <p:nvPr/>
        </p:nvSpPr>
        <p:spPr>
          <a:xfrm>
            <a:off x="45841" y="6233112"/>
            <a:ext cx="637727" cy="4706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7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1533906" y="260648"/>
            <a:ext cx="60083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6000" b="1" dirty="0">
                <a:latin typeface="Traditional Arabic" pitchFamily="18" charset="-78"/>
                <a:cs typeface="Traditional Arabic" pitchFamily="18" charset="-78"/>
                <a:hlinkClick r:id="rId2"/>
              </a:rPr>
              <a:t>أنشودة وانا الهاتف يا أطفال</a:t>
            </a:r>
            <a:endParaRPr lang="ar-JO" sz="6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2000723" y="1733907"/>
            <a:ext cx="6963765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latin typeface="Traditional Arabic" pitchFamily="18" charset="-78"/>
                <a:cs typeface="Traditional Arabic" pitchFamily="18" charset="-78"/>
              </a:rPr>
              <a:t>(1) كَم نوع هاتف تم عرضه في الفيلم ؟</a:t>
            </a:r>
            <a:endParaRPr lang="he-IL" sz="4800" dirty="0"/>
          </a:p>
        </p:txBody>
      </p:sp>
      <p:sp>
        <p:nvSpPr>
          <p:cNvPr id="6" name="מלבן 5"/>
          <p:cNvSpPr/>
          <p:nvPr/>
        </p:nvSpPr>
        <p:spPr>
          <a:xfrm>
            <a:off x="5134593" y="2814027"/>
            <a:ext cx="3829895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latin typeface="Traditional Arabic" pitchFamily="18" charset="-78"/>
                <a:cs typeface="Traditional Arabic" pitchFamily="18" charset="-78"/>
              </a:rPr>
              <a:t>(2) اين تجد الهاتف؟</a:t>
            </a:r>
            <a:endParaRPr lang="he-IL" sz="4800" dirty="0"/>
          </a:p>
        </p:txBody>
      </p:sp>
      <p:sp>
        <p:nvSpPr>
          <p:cNvPr id="11" name="מלבן 10"/>
          <p:cNvSpPr/>
          <p:nvPr/>
        </p:nvSpPr>
        <p:spPr>
          <a:xfrm>
            <a:off x="4413242" y="3966155"/>
            <a:ext cx="455124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latin typeface="Traditional Arabic" pitchFamily="18" charset="-78"/>
                <a:cs typeface="Traditional Arabic" pitchFamily="18" charset="-78"/>
              </a:rPr>
              <a:t>(3) ما هي وظيفة الهاتف؟</a:t>
            </a:r>
            <a:endParaRPr lang="he-IL" sz="4800" dirty="0"/>
          </a:p>
        </p:txBody>
      </p:sp>
      <p:sp>
        <p:nvSpPr>
          <p:cNvPr id="12" name="מלבן 11"/>
          <p:cNvSpPr/>
          <p:nvPr/>
        </p:nvSpPr>
        <p:spPr>
          <a:xfrm>
            <a:off x="1465319" y="5118283"/>
            <a:ext cx="7499169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latin typeface="Traditional Arabic" pitchFamily="18" charset="-78"/>
                <a:cs typeface="Traditional Arabic" pitchFamily="18" charset="-78"/>
              </a:rPr>
              <a:t>(4) ما هي حسنات وسيئات الهاتف النَّقال؟</a:t>
            </a:r>
            <a:endParaRPr lang="he-IL" sz="4800" dirty="0"/>
          </a:p>
        </p:txBody>
      </p:sp>
    </p:spTree>
    <p:extLst>
      <p:ext uri="{BB962C8B-B14F-4D97-AF65-F5344CB8AC3E}">
        <p14:creationId xmlns:p14="http://schemas.microsoft.com/office/powerpoint/2010/main" val="6708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3131840" y="476672"/>
            <a:ext cx="31181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6000" b="1" dirty="0">
                <a:latin typeface="Traditional Arabic" pitchFamily="18" charset="-78"/>
                <a:cs typeface="Traditional Arabic" pitchFamily="18" charset="-78"/>
                <a:hlinkClick r:id="rId2"/>
              </a:rPr>
              <a:t>اختراع الهاتف</a:t>
            </a:r>
            <a:endParaRPr lang="ar-JO" sz="60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433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6400944" y="2582614"/>
            <a:ext cx="223224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سَميكَةً </a:t>
            </a:r>
            <a:endParaRPr lang="ar-JO" sz="8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4283968" y="4221088"/>
            <a:ext cx="2805576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لا تحصى</a:t>
            </a:r>
            <a:endParaRPr lang="he-IL" sz="8000" dirty="0"/>
          </a:p>
        </p:txBody>
      </p:sp>
      <p:sp>
        <p:nvSpPr>
          <p:cNvPr id="6" name="מלבן 5"/>
          <p:cNvSpPr/>
          <p:nvPr/>
        </p:nvSpPr>
        <p:spPr>
          <a:xfrm>
            <a:off x="4716016" y="908720"/>
            <a:ext cx="3106941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هاتِفٌ </a:t>
            </a:r>
            <a:r>
              <a:rPr lang="ar-JO" sz="7200" b="1" dirty="0">
                <a:latin typeface="Traditional Arabic" pitchFamily="18" charset="-78"/>
                <a:cs typeface="Traditional Arabic" pitchFamily="18" charset="-78"/>
              </a:rPr>
              <a:t>نقالٌ </a:t>
            </a:r>
            <a:endParaRPr lang="he-IL" sz="7200" dirty="0"/>
          </a:p>
        </p:txBody>
      </p:sp>
      <p:sp>
        <p:nvSpPr>
          <p:cNvPr id="7" name="מלבן 6"/>
          <p:cNvSpPr/>
          <p:nvPr/>
        </p:nvSpPr>
        <p:spPr>
          <a:xfrm>
            <a:off x="974093" y="4444662"/>
            <a:ext cx="166103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7200" b="1" dirty="0">
                <a:latin typeface="Traditional Arabic" pitchFamily="18" charset="-78"/>
                <a:cs typeface="Traditional Arabic" pitchFamily="18" charset="-78"/>
              </a:rPr>
              <a:t>ابتِكارٌ</a:t>
            </a:r>
            <a:endParaRPr lang="he-IL" sz="7200" dirty="0"/>
          </a:p>
        </p:txBody>
      </p:sp>
      <p:sp>
        <p:nvSpPr>
          <p:cNvPr id="8" name="מלבן 7"/>
          <p:cNvSpPr/>
          <p:nvPr/>
        </p:nvSpPr>
        <p:spPr>
          <a:xfrm>
            <a:off x="974093" y="2512040"/>
            <a:ext cx="216758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7200" b="1" dirty="0">
                <a:latin typeface="Traditional Arabic" pitchFamily="18" charset="-78"/>
                <a:cs typeface="Traditional Arabic" pitchFamily="18" charset="-78"/>
              </a:rPr>
              <a:t>التّواصُلَ</a:t>
            </a:r>
          </a:p>
        </p:txBody>
      </p:sp>
      <p:sp>
        <p:nvSpPr>
          <p:cNvPr id="9" name="מלבן 8"/>
          <p:cNvSpPr/>
          <p:nvPr/>
        </p:nvSpPr>
        <p:spPr>
          <a:xfrm>
            <a:off x="505381" y="404664"/>
            <a:ext cx="342914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هاتِفٌ </a:t>
            </a:r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أرضي</a:t>
            </a:r>
            <a:r>
              <a:rPr lang="ar-JO" sz="72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endParaRPr lang="he-IL" sz="7200" dirty="0"/>
          </a:p>
        </p:txBody>
      </p:sp>
    </p:spTree>
    <p:extLst>
      <p:ext uri="{BB962C8B-B14F-4D97-AF65-F5344CB8AC3E}">
        <p14:creationId xmlns:p14="http://schemas.microsoft.com/office/powerpoint/2010/main" val="11658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39552" y="980728"/>
            <a:ext cx="803617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60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الأجْهِزَة التي بَدَّلناها  ﺑِ «الهاتف الخلوي»</a:t>
            </a:r>
            <a:endParaRPr lang="he-IL" sz="6000" dirty="0">
              <a:latin typeface="Traditional Arabic" pitchFamily="18" charset="-78"/>
            </a:endParaRP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1" t="7219" r="29236" b="19051"/>
          <a:stretch/>
        </p:blipFill>
        <p:spPr>
          <a:xfrm>
            <a:off x="3207276" y="2564904"/>
            <a:ext cx="1869192" cy="348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618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7" r="19155"/>
          <a:stretch/>
        </p:blipFill>
        <p:spPr>
          <a:xfrm>
            <a:off x="2795945" y="1484784"/>
            <a:ext cx="2712159" cy="51845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הסבר ענן 4"/>
          <p:cNvSpPr/>
          <p:nvPr/>
        </p:nvSpPr>
        <p:spPr>
          <a:xfrm>
            <a:off x="6372200" y="44624"/>
            <a:ext cx="2627784" cy="3456384"/>
          </a:xfrm>
          <a:prstGeom prst="cloudCallout">
            <a:avLst>
              <a:gd name="adj1" fmla="val -93005"/>
              <a:gd name="adj2" fmla="val 3107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JO" sz="2500" dirty="0" smtClean="0"/>
          </a:p>
          <a:p>
            <a:pPr algn="ctr"/>
            <a:endParaRPr lang="ar-JO" sz="2500" dirty="0" smtClean="0"/>
          </a:p>
          <a:p>
            <a:pPr algn="ctr"/>
            <a:r>
              <a:rPr lang="ar-JO" sz="3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ليتني احضرت هاتفي الخلوي</a:t>
            </a:r>
          </a:p>
          <a:p>
            <a:pPr algn="ctr"/>
            <a:r>
              <a:rPr lang="ar-JO" sz="3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لألعب </a:t>
            </a:r>
            <a:r>
              <a:rPr lang="ar-JO" sz="30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بالالعاب</a:t>
            </a:r>
            <a:r>
              <a:rPr lang="ar-JO" sz="3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he-IL" sz="30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9" r="34513"/>
          <a:stretch/>
        </p:blipFill>
        <p:spPr>
          <a:xfrm rot="21225611">
            <a:off x="7874568" y="-728"/>
            <a:ext cx="554527" cy="1174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066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4" t="24705" r="10093"/>
          <a:stretch/>
        </p:blipFill>
        <p:spPr>
          <a:xfrm>
            <a:off x="3203848" y="1556792"/>
            <a:ext cx="3672840" cy="5163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9" r="34513"/>
          <a:stretch/>
        </p:blipFill>
        <p:spPr>
          <a:xfrm rot="19824452">
            <a:off x="2633980" y="4722201"/>
            <a:ext cx="697124" cy="1477020"/>
          </a:xfrm>
          <a:prstGeom prst="roundRect">
            <a:avLst>
              <a:gd name="adj" fmla="val 108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הסבר ענן 4"/>
          <p:cNvSpPr/>
          <p:nvPr/>
        </p:nvSpPr>
        <p:spPr>
          <a:xfrm>
            <a:off x="144016" y="44624"/>
            <a:ext cx="2627784" cy="3816424"/>
          </a:xfrm>
          <a:prstGeom prst="cloudCallout">
            <a:avLst>
              <a:gd name="adj1" fmla="val 108240"/>
              <a:gd name="adj2" fmla="val 4474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JO" sz="3500" dirty="0" smtClean="0"/>
          </a:p>
          <a:p>
            <a:pPr algn="ctr"/>
            <a:r>
              <a:rPr lang="ar-JO" sz="35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اريد ان التقط صورة لابي بواسطة الهاتف الجوال</a:t>
            </a:r>
            <a:endParaRPr lang="he-IL" sz="35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64" t="-91894" r="-212405" b="114583"/>
          <a:stretch/>
        </p:blipFill>
        <p:spPr>
          <a:xfrm>
            <a:off x="4160520" y="2499360"/>
            <a:ext cx="1082040" cy="1173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614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7" t="14222" r="28699"/>
          <a:stretch/>
        </p:blipFill>
        <p:spPr>
          <a:xfrm>
            <a:off x="2843808" y="1506800"/>
            <a:ext cx="2057322" cy="5090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הסבר ענן 7"/>
          <p:cNvSpPr/>
          <p:nvPr/>
        </p:nvSpPr>
        <p:spPr>
          <a:xfrm>
            <a:off x="6372200" y="116632"/>
            <a:ext cx="2627784" cy="3816424"/>
          </a:xfrm>
          <a:prstGeom prst="cloudCallout">
            <a:avLst>
              <a:gd name="adj1" fmla="val -127222"/>
              <a:gd name="adj2" fmla="val 1838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000" b="1" dirty="0" smtClean="0">
                <a:solidFill>
                  <a:srgbClr val="923487"/>
                </a:solidFill>
                <a:latin typeface="Traditional Arabic" pitchFamily="18" charset="-78"/>
                <a:cs typeface="Traditional Arabic" pitchFamily="18" charset="-78"/>
              </a:rPr>
              <a:t>سأحسب على الهاتف الجوال</a:t>
            </a:r>
            <a:endParaRPr lang="ar-JO" sz="3000" b="1" dirty="0" smtClean="0">
              <a:solidFill>
                <a:srgbClr val="923487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JO" sz="3000" b="1" dirty="0" smtClean="0">
                <a:solidFill>
                  <a:srgbClr val="923487"/>
                </a:solidFill>
                <a:latin typeface="Traditional Arabic" pitchFamily="18" charset="-78"/>
                <a:cs typeface="Traditional Arabic" pitchFamily="18" charset="-78"/>
              </a:rPr>
              <a:t>كم ينقصني </a:t>
            </a:r>
            <a:r>
              <a:rPr lang="ar-JO" sz="3000" b="1" dirty="0" err="1" smtClean="0">
                <a:solidFill>
                  <a:srgbClr val="923487"/>
                </a:solidFill>
                <a:latin typeface="Traditional Arabic" pitchFamily="18" charset="-78"/>
                <a:cs typeface="Traditional Arabic" pitchFamily="18" charset="-78"/>
              </a:rPr>
              <a:t>لاشتري</a:t>
            </a:r>
            <a:r>
              <a:rPr lang="ar-JO" sz="3000" b="1" dirty="0" smtClean="0">
                <a:solidFill>
                  <a:srgbClr val="923487"/>
                </a:solidFill>
                <a:latin typeface="Traditional Arabic" pitchFamily="18" charset="-78"/>
                <a:cs typeface="Traditional Arabic" pitchFamily="18" charset="-78"/>
              </a:rPr>
              <a:t> لعبة الاطفاء ؟</a:t>
            </a:r>
            <a:endParaRPr lang="he-IL" sz="3000" b="1" dirty="0">
              <a:solidFill>
                <a:srgbClr val="923487"/>
              </a:solidFill>
              <a:latin typeface="Traditional Arabic" pitchFamily="18" charset="-78"/>
            </a:endParaRP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34"/>
          <a:stretch/>
        </p:blipFill>
        <p:spPr>
          <a:xfrm>
            <a:off x="467544" y="514648"/>
            <a:ext cx="920472" cy="198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2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7" t="12738" r="15351" b="777"/>
          <a:stretch/>
        </p:blipFill>
        <p:spPr>
          <a:xfrm>
            <a:off x="1979712" y="980728"/>
            <a:ext cx="2880360" cy="5623560"/>
          </a:xfrm>
          <a:prstGeom prst="rect">
            <a:avLst/>
          </a:prstGeom>
        </p:spPr>
      </p:pic>
      <p:sp>
        <p:nvSpPr>
          <p:cNvPr id="4" name="הסבר ענן 3"/>
          <p:cNvSpPr/>
          <p:nvPr/>
        </p:nvSpPr>
        <p:spPr>
          <a:xfrm>
            <a:off x="5940152" y="0"/>
            <a:ext cx="2627784" cy="3816424"/>
          </a:xfrm>
          <a:prstGeom prst="cloudCallout">
            <a:avLst>
              <a:gd name="adj1" fmla="val -91265"/>
              <a:gd name="adj2" fmla="val 1160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000" b="1" dirty="0" smtClean="0">
                <a:solidFill>
                  <a:srgbClr val="923487"/>
                </a:solidFill>
                <a:latin typeface="Traditional Arabic" pitchFamily="18" charset="-78"/>
                <a:cs typeface="Traditional Arabic" pitchFamily="18" charset="-78"/>
              </a:rPr>
              <a:t>بواسطة الهاتف الخلوي استطيع ان </a:t>
            </a:r>
            <a:r>
              <a:rPr lang="ar-JO" sz="3000" b="1" dirty="0" smtClean="0">
                <a:solidFill>
                  <a:srgbClr val="923487"/>
                </a:solidFill>
                <a:latin typeface="Traditional Arabic" pitchFamily="18" charset="-78"/>
                <a:cs typeface="Traditional Arabic" pitchFamily="18" charset="-78"/>
              </a:rPr>
              <a:t>أدخل الى موقع المدرسة</a:t>
            </a:r>
            <a:endParaRPr lang="he-IL" sz="3000" b="1" dirty="0">
              <a:solidFill>
                <a:srgbClr val="923487"/>
              </a:solidFill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330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-180528" y="4381941"/>
            <a:ext cx="91838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أَذكُرُ 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عِندَها أَنَّني 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ٱستَغرَبتُ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كَثيرًا، وَدارَت في عَقلي أَسئِلةُ كَثيرَةٌ:</a:t>
            </a:r>
          </a:p>
          <a:p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كَيفَ يُمكِنُ لِهذا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لهاتِفِ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لعَجيبِ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أَن يَنجَحَ في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لإتصال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بِدونِ 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أَسلاكٍ؟</a:t>
            </a:r>
          </a:p>
          <a:p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وَهل سَأنجَحُ أَنا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لوَلدُ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لصَّغيرُ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في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ستِعمالِ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هذا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لجِهازِ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6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3800" b="1" dirty="0" err="1" smtClean="0">
                <a:latin typeface="Traditional Arabic" pitchFamily="18" charset="-78"/>
                <a:cs typeface="Traditional Arabic" pitchFamily="18" charset="-78"/>
              </a:rPr>
              <a:t>لغَريبِ</a:t>
            </a:r>
            <a:r>
              <a:rPr lang="ar-JO" sz="3800" b="1" dirty="0">
                <a:latin typeface="Traditional Arabic" pitchFamily="18" charset="-78"/>
                <a:cs typeface="Traditional Arabic" pitchFamily="18" charset="-78"/>
              </a:rPr>
              <a:t>؟ </a:t>
            </a:r>
            <a:r>
              <a:rPr lang="ar-JO" sz="3800" b="1" dirty="0" smtClean="0">
                <a:latin typeface="Traditional Arabic" pitchFamily="18" charset="-78"/>
                <a:cs typeface="Traditional Arabic" pitchFamily="18" charset="-78"/>
              </a:rPr>
              <a:t>...</a:t>
            </a:r>
            <a:endParaRPr lang="ar-JO" sz="38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" name="מלבן 1"/>
          <p:cNvSpPr/>
          <p:nvPr/>
        </p:nvSpPr>
        <p:spPr>
          <a:xfrm>
            <a:off x="310952" y="1882567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اذكُرُ يَومًا أَنَّني رَأيتُ في يَدِ والِدي هاتِفًا مِنَ نَوعٍ جَديدٍ.</a:t>
            </a:r>
          </a:p>
          <a:p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كانَ قِطعَةً واحِدَةً 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  <a:hlinkClick r:id="rId2" action="ppaction://hlinksldjump"/>
              </a:rPr>
              <a:t>سَميكَةً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 وَبِدونِ أَسلاكٍ. قالَ لي والِدي: هذا 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هُوَ "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  <a:hlinkClick r:id="rId3"/>
              </a:rPr>
              <a:t>ٱلْهاتِفُ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  <a:hlinkClick r:id="rId3"/>
              </a:rPr>
              <a:t> </a:t>
            </a:r>
            <a:r>
              <a:rPr lang="ar-JO" sz="4000" b="1" dirty="0" err="1" smtClean="0">
                <a:latin typeface="Traditional Arabic"/>
                <a:cs typeface="Traditional Arabic"/>
                <a:hlinkClick r:id="rId3"/>
              </a:rPr>
              <a:t>ﭐ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  <a:hlinkClick r:id="rId3"/>
              </a:rPr>
              <a:t>لخَلَوِيُّ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  <a:hlinkClick r:id="rId3"/>
              </a:rPr>
              <a:t> 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".إِنَّهُ </a:t>
            </a:r>
            <a:r>
              <a:rPr lang="ar-JO" sz="4000" b="1" dirty="0" err="1">
                <a:latin typeface="Traditional Arabic" pitchFamily="18" charset="-78"/>
                <a:cs typeface="Traditional Arabic" pitchFamily="18" charset="-78"/>
                <a:hlinkClick r:id="rId4" action="ppaction://hlinksldjump"/>
              </a:rPr>
              <a:t>ٱ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  <a:hlinkClick r:id="rId5" action="ppaction://hlinksldjump"/>
              </a:rPr>
              <a:t>بتِكار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ٌ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جَديدٌ يَجعَلُ 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  <a:hlinkClick r:id="rId6" action="ppaction://hlinksldjump"/>
              </a:rPr>
              <a:t>	</a:t>
            </a:r>
            <a:r>
              <a:rPr lang="ar-JO" sz="4000" b="1" dirty="0" err="1">
                <a:latin typeface="Traditional Arabic" pitchFamily="18" charset="-78"/>
                <a:cs typeface="Traditional Arabic" pitchFamily="18" charset="-78"/>
                <a:hlinkClick r:id="rId4" action="ppaction://hlinksldjump"/>
              </a:rPr>
              <a:t>ٱ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  <a:hlinkClick r:id="rId6" action="ppaction://hlinksldjump"/>
              </a:rPr>
              <a:t>لتّواصُل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بَينَ </a:t>
            </a:r>
            <a:r>
              <a:rPr lang="ar-JO" sz="4000" b="1" dirty="0" err="1">
                <a:latin typeface="Traditional Arabic" pitchFamily="18" charset="-78"/>
                <a:cs typeface="Traditional Arabic" pitchFamily="18" charset="-78"/>
              </a:rPr>
              <a:t>ٱ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لنّاسِ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أَفضَلَ وأسهَلَ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2915816" y="332656"/>
            <a:ext cx="3240360" cy="11695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JO" sz="7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أنا </a:t>
            </a:r>
            <a:r>
              <a:rPr lang="ar-JO" sz="70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JO" sz="70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/>
                <a:cs typeface="Traditional Arabic"/>
                <a:hlinkClick r:id="rId7"/>
              </a:rPr>
              <a:t>ﭐ</a:t>
            </a:r>
            <a:r>
              <a:rPr lang="ar-JO" sz="70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 pitchFamily="18" charset="-78"/>
                <a:cs typeface="Traditional Arabic" pitchFamily="18" charset="-78"/>
                <a:hlinkClick r:id="rId7"/>
              </a:rPr>
              <a:t>لهاتف</a:t>
            </a:r>
            <a:r>
              <a:rPr lang="ar-JO" sz="7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endParaRPr lang="he-IL" sz="7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raditional Arabic" pitchFamily="18" charset="-78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85911"/>
            <a:ext cx="1996440" cy="146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2" r="32403"/>
          <a:stretch/>
        </p:blipFill>
        <p:spPr>
          <a:xfrm rot="19670102">
            <a:off x="453217" y="293677"/>
            <a:ext cx="89916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6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15306</TotalTime>
  <Words>681</Words>
  <Application>Microsoft Office PowerPoint</Application>
  <PresentationFormat>‫הצגה על המסך (4:3)</PresentationFormat>
  <Paragraphs>159</Paragraphs>
  <Slides>29</Slides>
  <Notes>2</Notes>
  <HiddenSlides>1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29</vt:i4>
      </vt:variant>
    </vt:vector>
  </HeadingPairs>
  <TitlesOfParts>
    <vt:vector size="30" baseType="lpstr"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teacher</cp:lastModifiedBy>
  <cp:revision>54</cp:revision>
  <dcterms:created xsi:type="dcterms:W3CDTF">2012-11-11T06:34:11Z</dcterms:created>
  <dcterms:modified xsi:type="dcterms:W3CDTF">2012-11-22T07:04:28Z</dcterms:modified>
</cp:coreProperties>
</file>