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62" r:id="rId2"/>
    <p:sldId id="256" r:id="rId3"/>
    <p:sldId id="259" r:id="rId4"/>
    <p:sldId id="260" r:id="rId5"/>
    <p:sldId id="257" r:id="rId6"/>
    <p:sldId id="263" r:id="rId7"/>
    <p:sldId id="258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2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8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68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86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26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עמוד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79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עמודת 3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3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982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4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10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2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63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1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0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18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4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5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4800476/%D8%A7%D9%84%D9%83%D9%84%D9%85%D8%A9-%D9%88%D8%A7%D9%84%D8%B9%D9%83%D8%B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التعلم عن بعد في مدرسة البيان الابتدائية – السيد </a:t>
            </a:r>
            <a:endParaRPr lang="he-IL" dirty="0"/>
          </a:p>
        </p:txBody>
      </p:sp>
      <p:pic>
        <p:nvPicPr>
          <p:cNvPr id="4" name="מציין מיקום תוכן 3" descr="http://www.orianit.edu-negev.gov.il/albayan/cp/homepage/Images/zr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56" y="2897745"/>
            <a:ext cx="8797342" cy="2125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66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456267"/>
          </a:xfrm>
        </p:spPr>
        <p:txBody>
          <a:bodyPr/>
          <a:lstStyle/>
          <a:p>
            <a:pPr algn="ctr"/>
            <a:r>
              <a:rPr lang="ar-JO" dirty="0" smtClean="0"/>
              <a:t>درس محوسب باللغة العربية للصف الثاني ب </a:t>
            </a:r>
            <a:r>
              <a:rPr lang="ar-JO" sz="3200" dirty="0" smtClean="0"/>
              <a:t>2021\1\20</a:t>
            </a:r>
            <a:endParaRPr lang="he-IL" sz="32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154955" y="3838222"/>
            <a:ext cx="8825658" cy="1467556"/>
          </a:xfrm>
        </p:spPr>
        <p:txBody>
          <a:bodyPr>
            <a:normAutofit fontScale="92500" lnSpcReduction="20000"/>
          </a:bodyPr>
          <a:lstStyle/>
          <a:p>
            <a:endParaRPr lang="ar-JO" dirty="0" smtClean="0"/>
          </a:p>
          <a:p>
            <a:pPr algn="ctr"/>
            <a:r>
              <a:rPr lang="ar-JO" sz="4400" b="1" dirty="0" smtClean="0"/>
              <a:t>نص – رسالة الى ابي </a:t>
            </a:r>
            <a:r>
              <a:rPr lang="ar-JO" sz="2800" b="1" dirty="0" smtClean="0"/>
              <a:t>صفحة </a:t>
            </a:r>
            <a:r>
              <a:rPr lang="ar-JO" sz="2800" b="1" dirty="0" smtClean="0"/>
              <a:t>116</a:t>
            </a:r>
          </a:p>
          <a:p>
            <a:pPr algn="ctr"/>
            <a:r>
              <a:rPr lang="ar-JO" sz="2800" b="1" smtClean="0"/>
              <a:t>مربية الصف : فيرا قسيس </a:t>
            </a:r>
            <a:endParaRPr lang="ar-JO" sz="2800" b="1" dirty="0" smtClean="0"/>
          </a:p>
          <a:p>
            <a:pPr algn="ctr"/>
            <a:endParaRPr lang="ar-JO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78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JO" sz="3600" b="1" dirty="0" smtClean="0"/>
              <a:t>عرض النص من خلال الرابط الخاص بموقع كتابنا "الامل الجديد "</a:t>
            </a:r>
            <a:endParaRPr lang="he-IL" sz="3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http://tahadyaml.com/?p=3275</a:t>
            </a:r>
            <a:endParaRPr lang="he-IL" sz="3600" b="1" dirty="0"/>
          </a:p>
        </p:txBody>
      </p:sp>
    </p:spTree>
    <p:extLst>
      <p:ext uri="{BB962C8B-B14F-4D97-AF65-F5344CB8AC3E}">
        <p14:creationId xmlns:p14="http://schemas.microsoft.com/office/powerpoint/2010/main" val="42369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الطلاب المشاركين في الزووم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الطالبات – البنات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ar-JO" sz="2400" b="1" dirty="0" smtClean="0"/>
              <a:t>مريم السيد                   راما السيد </a:t>
            </a:r>
          </a:p>
          <a:p>
            <a:r>
              <a:rPr lang="ar-JO" sz="2400" b="1" dirty="0" smtClean="0"/>
              <a:t>شهد أبو نادي                ساره السيد </a:t>
            </a:r>
          </a:p>
          <a:p>
            <a:r>
              <a:rPr lang="ar-JO" sz="2400" b="1" dirty="0" smtClean="0"/>
              <a:t>فرح السيد                    ريماس </a:t>
            </a:r>
            <a:r>
              <a:rPr lang="ar-JO" sz="2400" b="1" dirty="0"/>
              <a:t>السيد</a:t>
            </a:r>
            <a:endParaRPr lang="ar-JO" sz="2400" b="1" dirty="0" smtClean="0"/>
          </a:p>
          <a:p>
            <a:r>
              <a:rPr lang="ar-JO" sz="2400" b="1" dirty="0" smtClean="0"/>
              <a:t>ريم </a:t>
            </a:r>
            <a:r>
              <a:rPr lang="ar-JO" sz="2400" b="1"/>
              <a:t>أبو </a:t>
            </a:r>
            <a:r>
              <a:rPr lang="ar-JO" sz="2400" b="1" smtClean="0"/>
              <a:t>شقرة</a:t>
            </a:r>
            <a:endParaRPr lang="ar-JO" sz="2400" b="1" dirty="0"/>
          </a:p>
          <a:p>
            <a:r>
              <a:rPr lang="ar-JO" sz="2400" b="1" dirty="0" smtClean="0"/>
              <a:t>سونيا السيد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الطلاب – الأولاد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JO" sz="2400" b="1" dirty="0" smtClean="0"/>
              <a:t>ثابت السيد </a:t>
            </a:r>
          </a:p>
          <a:p>
            <a:pPr marL="0" indent="0">
              <a:buNone/>
            </a:pPr>
            <a:r>
              <a:rPr lang="ar-JO" sz="2400" b="1" dirty="0" smtClean="0"/>
              <a:t>عبد الرحمن الخرم</a:t>
            </a:r>
          </a:p>
          <a:p>
            <a:pPr marL="0" indent="0">
              <a:buNone/>
            </a:pPr>
            <a:r>
              <a:rPr lang="ar-JO" sz="2400" b="1" dirty="0" smtClean="0"/>
              <a:t>انس السيد</a:t>
            </a:r>
          </a:p>
          <a:p>
            <a:pPr marL="0" indent="0">
              <a:buNone/>
            </a:pPr>
            <a:r>
              <a:rPr lang="ar-JO" sz="2400" b="1" dirty="0" smtClean="0"/>
              <a:t>سنان السيد </a:t>
            </a:r>
          </a:p>
          <a:p>
            <a:pPr marL="0" indent="0">
              <a:buNone/>
            </a:pPr>
            <a:r>
              <a:rPr lang="ar-JO" sz="2400" b="1" dirty="0" smtClean="0"/>
              <a:t>ياسين السيد</a:t>
            </a:r>
          </a:p>
        </p:txBody>
      </p:sp>
      <p:sp>
        <p:nvSpPr>
          <p:cNvPr id="7" name="לב 6"/>
          <p:cNvSpPr/>
          <p:nvPr/>
        </p:nvSpPr>
        <p:spPr>
          <a:xfrm>
            <a:off x="7018986" y="2658533"/>
            <a:ext cx="759853" cy="584729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00"/>
              </a:solidFill>
            </a:endParaRPr>
          </a:p>
        </p:txBody>
      </p:sp>
      <p:sp>
        <p:nvSpPr>
          <p:cNvPr id="8" name="לב 7"/>
          <p:cNvSpPr/>
          <p:nvPr/>
        </p:nvSpPr>
        <p:spPr>
          <a:xfrm>
            <a:off x="2176530" y="2658533"/>
            <a:ext cx="746974" cy="576262"/>
          </a:xfrm>
          <a:prstGeom prst="heart">
            <a:avLst/>
          </a:prstGeom>
          <a:solidFill>
            <a:srgbClr val="D47F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7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تنفيذ تعليمات نص رسالة الى ابي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ضع خط تحت عنوان النص </a:t>
            </a:r>
          </a:p>
          <a:p>
            <a:r>
              <a:rPr lang="ar-JO" dirty="0" smtClean="0"/>
              <a:t>ضع دائرة حول اخر كلمة في النص </a:t>
            </a:r>
          </a:p>
          <a:p>
            <a:r>
              <a:rPr lang="ar-JO" dirty="0" smtClean="0"/>
              <a:t>اذهب الى السطر الخامس وابحث عن اسم بلدة ذكرت وضع خطين تحتها</a:t>
            </a:r>
          </a:p>
          <a:p>
            <a:pPr marL="0" indent="0">
              <a:buNone/>
            </a:pPr>
            <a:endParaRPr lang="ar-JO" dirty="0"/>
          </a:p>
          <a:p>
            <a:pPr marL="0" indent="0">
              <a:buNone/>
            </a:pPr>
            <a:endParaRPr lang="ar-JO" dirty="0" smtClean="0"/>
          </a:p>
        </p:txBody>
      </p:sp>
    </p:spTree>
    <p:extLst>
      <p:ext uri="{BB962C8B-B14F-4D97-AF65-F5344CB8AC3E}">
        <p14:creationId xmlns:p14="http://schemas.microsoft.com/office/powerpoint/2010/main" val="27137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الرسالة تقسم لثلاثة اقسام :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القسم الأول – الافتتاحية </a:t>
            </a:r>
          </a:p>
          <a:p>
            <a:r>
              <a:rPr lang="ar-JO" dirty="0" smtClean="0"/>
              <a:t>عبارة عن الاسطر  .......</a:t>
            </a:r>
          </a:p>
          <a:p>
            <a:r>
              <a:rPr lang="ar-JO" dirty="0" smtClean="0"/>
              <a:t>القسم الثاني – صلب الموضوع </a:t>
            </a:r>
          </a:p>
          <a:p>
            <a:r>
              <a:rPr lang="ar-JO" dirty="0" smtClean="0"/>
              <a:t>عبارة عن الاسطر ....</a:t>
            </a:r>
          </a:p>
          <a:p>
            <a:r>
              <a:rPr lang="ar-JO" dirty="0" smtClean="0"/>
              <a:t>القسم الثالث – الخاتمة </a:t>
            </a:r>
          </a:p>
          <a:p>
            <a:r>
              <a:rPr lang="ar-JO" dirty="0" smtClean="0"/>
              <a:t>عبارة عن الاسطر .....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3026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هوية النص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عنوان النص : _____________</a:t>
            </a:r>
          </a:p>
          <a:p>
            <a:r>
              <a:rPr lang="ar-JO" dirty="0" smtClean="0"/>
              <a:t>عدد اسطر النص : _________________</a:t>
            </a:r>
          </a:p>
          <a:p>
            <a:r>
              <a:rPr lang="ar-JO" dirty="0" smtClean="0"/>
              <a:t>عدد الفقرات في النص : ____________</a:t>
            </a:r>
          </a:p>
          <a:p>
            <a:r>
              <a:rPr lang="ar-JO" dirty="0" smtClean="0"/>
              <a:t>نوع النص : __________________</a:t>
            </a:r>
          </a:p>
          <a:p>
            <a:r>
              <a:rPr lang="ar-JO" dirty="0" smtClean="0"/>
              <a:t>علامات الترقيم التي ذكرت في النص : ____________________</a:t>
            </a:r>
          </a:p>
          <a:p>
            <a:r>
              <a:rPr lang="ar-JO" dirty="0" smtClean="0"/>
              <a:t>الشخصية المركزية في النص : _____________</a:t>
            </a:r>
          </a:p>
          <a:p>
            <a:r>
              <a:rPr lang="ar-JO" dirty="0" smtClean="0"/>
              <a:t>مرسل المعلومات هو : ___________       المرسل الية هو : ___________</a:t>
            </a:r>
          </a:p>
        </p:txBody>
      </p:sp>
    </p:spTree>
    <p:extLst>
      <p:ext uri="{BB962C8B-B14F-4D97-AF65-F5344CB8AC3E}">
        <p14:creationId xmlns:p14="http://schemas.microsoft.com/office/powerpoint/2010/main" val="151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991673" y="2942424"/>
            <a:ext cx="9852338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https://wordwall.net/ar/resource/4800476/%D8%A7%D9%84%D9%</a:t>
            </a: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83%D9%84%D9%85%D8%A9-%D9%88%D8%A7%D9%84%D8%B9%D9%83%D8%B3</a:t>
            </a: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ar-JO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فعالية الكلمة والعكس على </a:t>
            </a:r>
            <a:r>
              <a:rPr lang="en-US" sz="20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wordwall</a:t>
            </a: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יונים - חדר ישיבות">
  <a:themeElements>
    <a:clrScheme name="יונים - חדר ישיבות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יונים - חדר ישיבות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יונים - חדר ישיבות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121</TotalTime>
  <Words>206</Words>
  <Application>Microsoft Office PowerPoint</Application>
  <PresentationFormat>מסך רחב</PresentationFormat>
  <Paragraphs>43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יונים - חדר ישיבות</vt:lpstr>
      <vt:lpstr>التعلم عن بعد في مدرسة البيان الابتدائية – السيد </vt:lpstr>
      <vt:lpstr>درس محوسب باللغة العربية للصف الثاني ب 2021\1\20</vt:lpstr>
      <vt:lpstr>عرض النص من خلال الرابط الخاص بموقع كتابنا "الامل الجديد "</vt:lpstr>
      <vt:lpstr>الطلاب المشاركين في الزووم </vt:lpstr>
      <vt:lpstr>تنفيذ تعليمات نص رسالة الى ابي </vt:lpstr>
      <vt:lpstr>الرسالة تقسم لثلاثة اقسام :</vt:lpstr>
      <vt:lpstr>هوية النص 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محوسب باللغة العربية</dc:title>
  <dc:creator>User</dc:creator>
  <cp:lastModifiedBy>User</cp:lastModifiedBy>
  <cp:revision>56</cp:revision>
  <dcterms:created xsi:type="dcterms:W3CDTF">2021-01-12T10:31:52Z</dcterms:created>
  <dcterms:modified xsi:type="dcterms:W3CDTF">2021-01-20T13:21:42Z</dcterms:modified>
</cp:coreProperties>
</file>