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64" r:id="rId4"/>
    <p:sldId id="259" r:id="rId5"/>
    <p:sldId id="258" r:id="rId6"/>
    <p:sldId id="260" r:id="rId7"/>
    <p:sldId id="261" r:id="rId8"/>
    <p:sldId id="263" r:id="rId9"/>
    <p:sldId id="262" r:id="rId10"/>
    <p:sldId id="265" r:id="rId11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71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73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תמונה פנורמית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3162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893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317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82558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 עם ציטו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880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או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588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507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754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78215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41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51101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5490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261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8382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811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58849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D6050CD-1E2B-4814-BA32-951D54421B6A}" type="datetimeFigureOut">
              <a:rPr lang="he-IL" smtClean="0"/>
              <a:t>ח'/שבט/תשפ"א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D7B299-ED38-4D6E-BCC5-03491E5B4F6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4622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UX89spfvd0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ordwall.net/ar/resource/5586010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JO" b="1" dirty="0" smtClean="0"/>
              <a:t>درس مهارات حياتية </a:t>
            </a:r>
            <a:endParaRPr lang="he-IL" b="1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ar-JO" dirty="0"/>
          </a:p>
          <a:p>
            <a:r>
              <a:rPr lang="ar-JO" sz="12800" b="1" dirty="0" smtClean="0"/>
              <a:t>للصف الثاني – ب </a:t>
            </a:r>
          </a:p>
          <a:p>
            <a:r>
              <a:rPr lang="ar-JO" sz="12800" b="1" dirty="0" smtClean="0"/>
              <a:t>مربية الصف – فيرا قسيس </a:t>
            </a:r>
          </a:p>
          <a:p>
            <a:r>
              <a:rPr lang="ar-JO" sz="12800" b="1" dirty="0" smtClean="0"/>
              <a:t>تاريخ تقديم الدرس : 2021-01-21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0126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b="1" dirty="0" smtClean="0"/>
              <a:t>فعالية للعرض على </a:t>
            </a:r>
            <a:r>
              <a:rPr lang="ar-JO" b="1" dirty="0" err="1" smtClean="0"/>
              <a:t>بادليت</a:t>
            </a:r>
            <a:r>
              <a:rPr lang="ar-JO" b="1" dirty="0" smtClean="0"/>
              <a:t> الصف </a:t>
            </a:r>
            <a:endParaRPr lang="he-IL" b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 dirty="0" smtClean="0"/>
          </a:p>
          <a:p>
            <a:r>
              <a:rPr lang="ar-JO" sz="4000" dirty="0" smtClean="0"/>
              <a:t>صف شعورك الاني وارسم صورة تعبر عن هذا الشعور واكتب اسمك الكامل عليها بخط واضح واكتب جملة او كلمة توصف بها شعورك بهذه الصورة .</a:t>
            </a:r>
            <a:endParaRPr lang="he-IL" sz="4000" dirty="0"/>
          </a:p>
        </p:txBody>
      </p:sp>
    </p:spTree>
    <p:extLst>
      <p:ext uri="{BB962C8B-B14F-4D97-AF65-F5344CB8AC3E}">
        <p14:creationId xmlns:p14="http://schemas.microsoft.com/office/powerpoint/2010/main" val="598952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عنوان الدرس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JO" sz="9600" b="1" dirty="0" smtClean="0"/>
              <a:t>المشاعر </a:t>
            </a:r>
          </a:p>
          <a:p>
            <a:pPr algn="ctr"/>
            <a:endParaRPr lang="ar-JO" sz="9600" b="1" dirty="0" smtClean="0"/>
          </a:p>
          <a:p>
            <a:endParaRPr lang="he-IL" dirty="0"/>
          </a:p>
        </p:txBody>
      </p:sp>
      <p:sp>
        <p:nvSpPr>
          <p:cNvPr id="5" name="מציין מיקום תוכן 2"/>
          <p:cNvSpPr txBox="1">
            <a:spLocks/>
          </p:cNvSpPr>
          <p:nvPr/>
        </p:nvSpPr>
        <p:spPr>
          <a:xfrm>
            <a:off x="9877859" y="8417438"/>
            <a:ext cx="2734934" cy="14328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40000" lnSpcReduction="20000"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JO" sz="9600" b="1" smtClean="0"/>
              <a:t>المشاعر</a:t>
            </a:r>
          </a:p>
          <a:p>
            <a:pPr algn="ctr"/>
            <a:r>
              <a:rPr lang="ar-JO" sz="9600" b="1" smtClean="0"/>
              <a:t> </a:t>
            </a:r>
          </a:p>
          <a:p>
            <a:pPr algn="ctr"/>
            <a:endParaRPr lang="ar-JO" sz="9600" b="1" smtClean="0"/>
          </a:p>
          <a:p>
            <a:endParaRPr lang="he-IL" dirty="0"/>
          </a:p>
        </p:txBody>
      </p:sp>
      <p:pic>
        <p:nvPicPr>
          <p:cNvPr id="6" name="Picture 2" descr="صور ابتسامة وضحكة ايموشن الابتسامة - ميكسات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965" y="4344484"/>
            <a:ext cx="1853203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Crying Smiley HD Stock Images | Shutterstock"/>
          <p:cNvSpPr>
            <a:spLocks noChangeAspect="1" noChangeArrowheads="1"/>
          </p:cNvSpPr>
          <p:nvPr/>
        </p:nvSpPr>
        <p:spPr bwMode="auto">
          <a:xfrm>
            <a:off x="1469985" y="3985669"/>
            <a:ext cx="2314937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7" name="AutoShape 6" descr="Crying Smiley HD Stock Images | Shutterstoc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1605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رابط اغنية مشاعري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u="sng" dirty="0" smtClean="0">
              <a:hlinkClick r:id="rId2"/>
            </a:endParaRPr>
          </a:p>
          <a:p>
            <a:endParaRPr lang="en-US" u="sng" dirty="0">
              <a:hlinkClick r:id="rId2"/>
            </a:endParaRPr>
          </a:p>
          <a:p>
            <a:endParaRPr lang="en-US" u="sng" dirty="0" smtClean="0">
              <a:hlinkClick r:id="rId2"/>
            </a:endParaRPr>
          </a:p>
          <a:p>
            <a:endParaRPr lang="en-US" u="sng" dirty="0">
              <a:hlinkClick r:id="rId2"/>
            </a:endParaRPr>
          </a:p>
          <a:p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://www.youtube.com/watch?v=UX89spfvd0M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4" name="Picture 8" descr="النديم | متفرقات | بالصور: إيموجي خاصة بالتوجهات الجنسية المختلفة... رجل  يرتدي طرحة فستان زفاف وغيرها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710" y="2556932"/>
            <a:ext cx="7066845" cy="154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06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المشاعر هي :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 dirty="0" smtClean="0"/>
          </a:p>
          <a:p>
            <a:r>
              <a:rPr lang="ar-JO" sz="4000" b="1" dirty="0" smtClean="0"/>
              <a:t>ان </a:t>
            </a:r>
            <a:r>
              <a:rPr lang="ar-JO" sz="4000" b="1" dirty="0"/>
              <a:t>المشاعر هي حالات من الشعور الذي يؤدي إلى التغيرات الجسدية والنفسية التي تؤثر على السلوك.</a:t>
            </a:r>
            <a:endParaRPr lang="he-IL" sz="4000" b="1" dirty="0"/>
          </a:p>
        </p:txBody>
      </p:sp>
    </p:spTree>
    <p:extLst>
      <p:ext uri="{BB962C8B-B14F-4D97-AF65-F5344CB8AC3E}">
        <p14:creationId xmlns:p14="http://schemas.microsoft.com/office/powerpoint/2010/main" val="268311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شعور الانسان ان كان انسانا بالغا او صغيرا هو :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b="1" dirty="0" smtClean="0"/>
              <a:t>الفرح </a:t>
            </a:r>
          </a:p>
          <a:p>
            <a:r>
              <a:rPr lang="ar-JO" b="1" dirty="0" smtClean="0"/>
              <a:t>الحزن </a:t>
            </a:r>
          </a:p>
          <a:p>
            <a:r>
              <a:rPr lang="ar-JO" b="1" dirty="0" smtClean="0"/>
              <a:t>السعادة </a:t>
            </a:r>
          </a:p>
          <a:p>
            <a:r>
              <a:rPr lang="ar-JO" b="1" dirty="0" smtClean="0"/>
              <a:t>البكاء </a:t>
            </a:r>
          </a:p>
          <a:p>
            <a:r>
              <a:rPr lang="ar-JO" b="1" dirty="0" smtClean="0"/>
              <a:t>الضغط </a:t>
            </a:r>
          </a:p>
          <a:p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17410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فعالية شعور الطلاب المشاركين بالدرس :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1- </a:t>
            </a:r>
          </a:p>
          <a:p>
            <a:r>
              <a:rPr lang="ar-JO" dirty="0" smtClean="0"/>
              <a:t>2- </a:t>
            </a:r>
          </a:p>
          <a:p>
            <a:r>
              <a:rPr lang="ar-JO" dirty="0" smtClean="0"/>
              <a:t>3-</a:t>
            </a:r>
          </a:p>
          <a:p>
            <a:r>
              <a:rPr lang="ar-JO" dirty="0" smtClean="0"/>
              <a:t>4-</a:t>
            </a:r>
          </a:p>
          <a:p>
            <a:r>
              <a:rPr lang="ar-JO" dirty="0" smtClean="0"/>
              <a:t>5-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6751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أتمنى ان ؟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21090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b="1" dirty="0" smtClean="0"/>
              <a:t>ما هو شعورك اثناء ؟</a:t>
            </a:r>
            <a:endParaRPr lang="he-IL" b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JO" sz="4400" b="1" dirty="0" smtClean="0"/>
              <a:t>وجودك في البيت ؟ </a:t>
            </a:r>
          </a:p>
          <a:p>
            <a:r>
              <a:rPr lang="ar-JO" sz="4400" b="1" dirty="0" smtClean="0"/>
              <a:t>وجودك في المدرسة ؟</a:t>
            </a:r>
          </a:p>
          <a:p>
            <a:r>
              <a:rPr lang="ar-JO" sz="4400" b="1" dirty="0" smtClean="0"/>
              <a:t>وجودك في الصف ؟ </a:t>
            </a:r>
          </a:p>
          <a:p>
            <a:r>
              <a:rPr lang="ar-JO" sz="4400" b="1" dirty="0" smtClean="0"/>
              <a:t>وجودك بين طلاب صفك واصدقائك </a:t>
            </a:r>
            <a:r>
              <a:rPr lang="ar-JO" sz="4400" dirty="0" smtClean="0"/>
              <a:t>؟</a:t>
            </a:r>
            <a:endParaRPr lang="he-IL" sz="4400" dirty="0"/>
          </a:p>
        </p:txBody>
      </p:sp>
    </p:spTree>
    <p:extLst>
      <p:ext uri="{BB962C8B-B14F-4D97-AF65-F5344CB8AC3E}">
        <p14:creationId xmlns:p14="http://schemas.microsoft.com/office/powerpoint/2010/main" val="111168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فعالية المشاعر </a:t>
            </a:r>
            <a:r>
              <a:rPr lang="en-US" dirty="0" err="1"/>
              <a:t>wordwall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481688" y="3522132"/>
            <a:ext cx="6084711" cy="5616225"/>
          </a:xfrm>
        </p:spPr>
        <p:txBody>
          <a:bodyPr/>
          <a:lstStyle/>
          <a:p>
            <a:endParaRPr lang="ar-JO" dirty="0" smtClean="0"/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://wordwall.net/ar/resource/5586010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he-IL" dirty="0"/>
          </a:p>
        </p:txBody>
      </p:sp>
      <p:sp>
        <p:nvSpPr>
          <p:cNvPr id="4" name="AutoShape 2" descr="تعرف على معاني الـ «إيموشن» Emojis الصحيحة (صور) | موقع سيدي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5" name="AutoShape 4" descr="تعرف على معاني الـ «إيموشن» Emojis الصحيحة (صور) | موقع سيدي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6" name="AutoShape 6" descr="تعرف على معاني الـ «إيموشن» Emojis الصحيحة (صور) | موقع سيدي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2056" name="Picture 8" descr="النديم | متفرقات | بالصور: إيموجي خاصة بالتوجهات الجنسية المختلفة... رجل  يرتدي طرحة فستان زفاف وغيرها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8" y="2743199"/>
            <a:ext cx="2857500" cy="135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4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אורגני">
  <a:themeElements>
    <a:clrScheme name="אורגני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אורגני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אורגני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</TotalTime>
  <Words>137</Words>
  <Application>Microsoft Office PowerPoint</Application>
  <PresentationFormat>מסך רחב</PresentationFormat>
  <Paragraphs>42</Paragraphs>
  <Slides>10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10</vt:i4>
      </vt:variant>
    </vt:vector>
  </HeadingPairs>
  <TitlesOfParts>
    <vt:vector size="14" baseType="lpstr">
      <vt:lpstr>Arial</vt:lpstr>
      <vt:lpstr>Garamond</vt:lpstr>
      <vt:lpstr>Times New Roman</vt:lpstr>
      <vt:lpstr>אורגני</vt:lpstr>
      <vt:lpstr>درس مهارات حياتية </vt:lpstr>
      <vt:lpstr>عنوان الدرس </vt:lpstr>
      <vt:lpstr>رابط اغنية مشاعري</vt:lpstr>
      <vt:lpstr>المشاعر هي :</vt:lpstr>
      <vt:lpstr>شعور الانسان ان كان انسانا بالغا او صغيرا هو : </vt:lpstr>
      <vt:lpstr>فعالية شعور الطلاب المشاركين بالدرس : </vt:lpstr>
      <vt:lpstr>أتمنى ان ؟</vt:lpstr>
      <vt:lpstr>ما هو شعورك اثناء ؟</vt:lpstr>
      <vt:lpstr>فعالية المشاعر wordwall</vt:lpstr>
      <vt:lpstr>فعالية للعرض على بادليت الصف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درس مهارات حياتية </dc:title>
  <dc:creator>User</dc:creator>
  <cp:lastModifiedBy>User</cp:lastModifiedBy>
  <cp:revision>29</cp:revision>
  <dcterms:created xsi:type="dcterms:W3CDTF">2021-01-18T09:35:56Z</dcterms:created>
  <dcterms:modified xsi:type="dcterms:W3CDTF">2021-01-21T09:41:49Z</dcterms:modified>
</cp:coreProperties>
</file>