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61" r:id="rId2"/>
    <p:sldId id="267" r:id="rId3"/>
    <p:sldId id="263" r:id="rId4"/>
    <p:sldId id="268" r:id="rId5"/>
    <p:sldId id="265" r:id="rId6"/>
    <p:sldId id="266" r:id="rId7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60" d="100"/>
          <a:sy n="60" d="100"/>
        </p:scale>
        <p:origin x="-1572" y="-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DA605-F6B2-4E2B-BC01-55F80F7387AA}" type="datetimeFigureOut">
              <a:rPr lang="he-IL" smtClean="0"/>
              <a:t>ה'/חשון/תשע"ז</a:t>
            </a:fld>
            <a:endParaRPr lang="he-IL" dirty="0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52984-1365-4E1D-ADC6-7BA4A37AC894}" type="slidenum">
              <a:rPr lang="he-IL" smtClean="0"/>
              <a:t>‹#›</a:t>
            </a:fld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30575162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DA605-F6B2-4E2B-BC01-55F80F7387AA}" type="datetimeFigureOut">
              <a:rPr lang="he-IL" smtClean="0"/>
              <a:t>ה'/חשון/תשע"ז</a:t>
            </a:fld>
            <a:endParaRPr lang="he-IL" dirty="0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52984-1365-4E1D-ADC6-7BA4A37AC894}" type="slidenum">
              <a:rPr lang="he-IL" smtClean="0"/>
              <a:t>‹#›</a:t>
            </a:fld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2140143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DA605-F6B2-4E2B-BC01-55F80F7387AA}" type="datetimeFigureOut">
              <a:rPr lang="he-IL" smtClean="0"/>
              <a:t>ה'/חשון/תשע"ז</a:t>
            </a:fld>
            <a:endParaRPr lang="he-IL" dirty="0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52984-1365-4E1D-ADC6-7BA4A37AC894}" type="slidenum">
              <a:rPr lang="he-IL" smtClean="0"/>
              <a:t>‹#›</a:t>
            </a:fld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9700052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DA605-F6B2-4E2B-BC01-55F80F7387AA}" type="datetimeFigureOut">
              <a:rPr lang="he-IL" smtClean="0"/>
              <a:t>ה'/חשון/תשע"ז</a:t>
            </a:fld>
            <a:endParaRPr lang="he-IL" dirty="0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52984-1365-4E1D-ADC6-7BA4A37AC894}" type="slidenum">
              <a:rPr lang="he-IL" smtClean="0"/>
              <a:t>‹#›</a:t>
            </a:fld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1772244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DA605-F6B2-4E2B-BC01-55F80F7387AA}" type="datetimeFigureOut">
              <a:rPr lang="he-IL" smtClean="0"/>
              <a:t>ה'/חשון/תשע"ז</a:t>
            </a:fld>
            <a:endParaRPr lang="he-IL" dirty="0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52984-1365-4E1D-ADC6-7BA4A37AC894}" type="slidenum">
              <a:rPr lang="he-IL" smtClean="0"/>
              <a:t>‹#›</a:t>
            </a:fld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36089987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DA605-F6B2-4E2B-BC01-55F80F7387AA}" type="datetimeFigureOut">
              <a:rPr lang="he-IL" smtClean="0"/>
              <a:t>ה'/חשון/תשע"ז</a:t>
            </a:fld>
            <a:endParaRPr lang="he-IL" dirty="0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52984-1365-4E1D-ADC6-7BA4A37AC894}" type="slidenum">
              <a:rPr lang="he-IL" smtClean="0"/>
              <a:t>‹#›</a:t>
            </a:fld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34758097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DA605-F6B2-4E2B-BC01-55F80F7387AA}" type="datetimeFigureOut">
              <a:rPr lang="he-IL" smtClean="0"/>
              <a:t>ה'/חשון/תשע"ז</a:t>
            </a:fld>
            <a:endParaRPr lang="he-IL" dirty="0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52984-1365-4E1D-ADC6-7BA4A37AC894}" type="slidenum">
              <a:rPr lang="he-IL" smtClean="0"/>
              <a:t>‹#›</a:t>
            </a:fld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13202569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DA605-F6B2-4E2B-BC01-55F80F7387AA}" type="datetimeFigureOut">
              <a:rPr lang="he-IL" smtClean="0"/>
              <a:t>ה'/חשון/תשע"ז</a:t>
            </a:fld>
            <a:endParaRPr lang="he-IL" dirty="0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52984-1365-4E1D-ADC6-7BA4A37AC894}" type="slidenum">
              <a:rPr lang="he-IL" smtClean="0"/>
              <a:t>‹#›</a:t>
            </a:fld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21772724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DA605-F6B2-4E2B-BC01-55F80F7387AA}" type="datetimeFigureOut">
              <a:rPr lang="he-IL" smtClean="0"/>
              <a:t>ה'/חשון/תשע"ז</a:t>
            </a:fld>
            <a:endParaRPr lang="he-IL" dirty="0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52984-1365-4E1D-ADC6-7BA4A37AC894}" type="slidenum">
              <a:rPr lang="he-IL" smtClean="0"/>
              <a:t>‹#›</a:t>
            </a:fld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1398572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DA605-F6B2-4E2B-BC01-55F80F7387AA}" type="datetimeFigureOut">
              <a:rPr lang="he-IL" smtClean="0"/>
              <a:t>ה'/חשון/תשע"ז</a:t>
            </a:fld>
            <a:endParaRPr lang="he-IL" dirty="0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52984-1365-4E1D-ADC6-7BA4A37AC894}" type="slidenum">
              <a:rPr lang="he-IL" smtClean="0"/>
              <a:t>‹#›</a:t>
            </a:fld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31605356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 dirty="0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DA605-F6B2-4E2B-BC01-55F80F7387AA}" type="datetimeFigureOut">
              <a:rPr lang="he-IL" smtClean="0"/>
              <a:t>ה'/חשון/תשע"ז</a:t>
            </a:fld>
            <a:endParaRPr lang="he-IL" dirty="0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52984-1365-4E1D-ADC6-7BA4A37AC894}" type="slidenum">
              <a:rPr lang="he-IL" smtClean="0"/>
              <a:t>‹#›</a:t>
            </a:fld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3281452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5DA605-F6B2-4E2B-BC01-55F80F7387AA}" type="datetimeFigureOut">
              <a:rPr lang="he-IL" smtClean="0"/>
              <a:t>ה'/חשון/תשע"ז</a:t>
            </a:fld>
            <a:endParaRPr lang="he-IL" dirty="0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 dirty="0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752984-1365-4E1D-ADC6-7BA4A37AC894}" type="slidenum">
              <a:rPr lang="he-IL" smtClean="0"/>
              <a:t>‹#›</a:t>
            </a:fld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14533370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10101"/>
              </a:clrFrom>
              <a:clrTo>
                <a:srgbClr val="010101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25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275" y="21280"/>
            <a:ext cx="8172000" cy="6720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מלבן 2"/>
          <p:cNvSpPr/>
          <p:nvPr/>
        </p:nvSpPr>
        <p:spPr>
          <a:xfrm>
            <a:off x="4239095" y="1988840"/>
            <a:ext cx="805029" cy="166199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JO" sz="10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implified Arabic" panose="02020603050405020304" pitchFamily="18" charset="-78"/>
                <a:cs typeface="Simplified Arabic" panose="02020603050405020304" pitchFamily="18" charset="-78"/>
              </a:rPr>
              <a:t>ء</a:t>
            </a:r>
            <a:endParaRPr lang="he-IL" sz="10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Simplified Arabic" panose="02020603050405020304" pitchFamily="18" charset="-78"/>
            </a:endParaRPr>
          </a:p>
        </p:txBody>
      </p:sp>
      <p:sp>
        <p:nvSpPr>
          <p:cNvPr id="4" name="מלבן 3"/>
          <p:cNvSpPr/>
          <p:nvPr/>
        </p:nvSpPr>
        <p:spPr>
          <a:xfrm>
            <a:off x="1749808" y="1916832"/>
            <a:ext cx="1040670" cy="166199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JO" sz="10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implified Arabic" panose="02020603050405020304" pitchFamily="18" charset="-78"/>
                <a:cs typeface="Simplified Arabic" panose="02020603050405020304" pitchFamily="18" charset="-78"/>
              </a:rPr>
              <a:t>ب</a:t>
            </a:r>
            <a:endParaRPr lang="he-IL" sz="10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Simplified Arabic" panose="02020603050405020304" pitchFamily="18" charset="-78"/>
            </a:endParaRPr>
          </a:p>
        </p:txBody>
      </p:sp>
      <p:sp>
        <p:nvSpPr>
          <p:cNvPr id="5" name="מלבן 4"/>
          <p:cNvSpPr/>
          <p:nvPr/>
        </p:nvSpPr>
        <p:spPr>
          <a:xfrm>
            <a:off x="2242654" y="4293096"/>
            <a:ext cx="90120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JO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implified Arabic" panose="02020603050405020304" pitchFamily="18" charset="-78"/>
                <a:cs typeface="Simplified Arabic" panose="02020603050405020304" pitchFamily="18" charset="-78"/>
              </a:rPr>
              <a:t>ج</a:t>
            </a:r>
            <a:endParaRPr lang="he-IL" sz="9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Simplified Arabic" panose="02020603050405020304" pitchFamily="18" charset="-78"/>
            </a:endParaRPr>
          </a:p>
        </p:txBody>
      </p:sp>
      <p:sp>
        <p:nvSpPr>
          <p:cNvPr id="6" name="מלבן 5"/>
          <p:cNvSpPr/>
          <p:nvPr/>
        </p:nvSpPr>
        <p:spPr>
          <a:xfrm>
            <a:off x="4428962" y="4575319"/>
            <a:ext cx="1040670" cy="166199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JO" sz="10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implified Arabic" panose="02020603050405020304" pitchFamily="18" charset="-78"/>
                <a:cs typeface="Simplified Arabic" panose="02020603050405020304" pitchFamily="18" charset="-78"/>
              </a:rPr>
              <a:t>ث</a:t>
            </a:r>
            <a:endParaRPr lang="he-IL" sz="10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Simplified Arabic" panose="02020603050405020304" pitchFamily="18" charset="-78"/>
            </a:endParaRPr>
          </a:p>
        </p:txBody>
      </p:sp>
      <p:sp>
        <p:nvSpPr>
          <p:cNvPr id="7" name="מלבן 6"/>
          <p:cNvSpPr/>
          <p:nvPr/>
        </p:nvSpPr>
        <p:spPr>
          <a:xfrm>
            <a:off x="6661210" y="4509120"/>
            <a:ext cx="1040670" cy="166199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JO" sz="10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implified Arabic" panose="02020603050405020304" pitchFamily="18" charset="-78"/>
                <a:cs typeface="Simplified Arabic" panose="02020603050405020304" pitchFamily="18" charset="-78"/>
              </a:rPr>
              <a:t>ت</a:t>
            </a:r>
            <a:endParaRPr lang="he-IL" sz="10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Simplified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437241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10101"/>
              </a:clrFrom>
              <a:clrTo>
                <a:srgbClr val="010101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25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275" y="21280"/>
            <a:ext cx="8172000" cy="6720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מלבן 2"/>
          <p:cNvSpPr/>
          <p:nvPr/>
        </p:nvSpPr>
        <p:spPr>
          <a:xfrm>
            <a:off x="4067944" y="1839015"/>
            <a:ext cx="939681" cy="166199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JO" sz="10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implified Arabic" panose="02020603050405020304" pitchFamily="18" charset="-78"/>
                <a:cs typeface="Simplified Arabic" panose="02020603050405020304" pitchFamily="18" charset="-78"/>
              </a:rPr>
              <a:t>ح</a:t>
            </a:r>
            <a:endParaRPr lang="he-IL" sz="10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Simplified Arabic" panose="02020603050405020304" pitchFamily="18" charset="-78"/>
            </a:endParaRPr>
          </a:p>
        </p:txBody>
      </p:sp>
      <p:sp>
        <p:nvSpPr>
          <p:cNvPr id="4" name="מלבן 3"/>
          <p:cNvSpPr/>
          <p:nvPr/>
        </p:nvSpPr>
        <p:spPr>
          <a:xfrm>
            <a:off x="1776511" y="1966571"/>
            <a:ext cx="894797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JO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implified Arabic" panose="02020603050405020304" pitchFamily="18" charset="-78"/>
                <a:cs typeface="Simplified Arabic" panose="02020603050405020304" pitchFamily="18" charset="-78"/>
              </a:rPr>
              <a:t>خ</a:t>
            </a:r>
            <a:endParaRPr lang="he-IL" sz="9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Simplified Arabic" panose="02020603050405020304" pitchFamily="18" charset="-78"/>
            </a:endParaRPr>
          </a:p>
        </p:txBody>
      </p:sp>
      <p:sp>
        <p:nvSpPr>
          <p:cNvPr id="5" name="מלבן 4"/>
          <p:cNvSpPr/>
          <p:nvPr/>
        </p:nvSpPr>
        <p:spPr>
          <a:xfrm>
            <a:off x="2153191" y="4322510"/>
            <a:ext cx="750526" cy="166199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JO" sz="10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implified Arabic" panose="02020603050405020304" pitchFamily="18" charset="-78"/>
                <a:cs typeface="Simplified Arabic" panose="02020603050405020304" pitchFamily="18" charset="-78"/>
              </a:rPr>
              <a:t>ر</a:t>
            </a:r>
            <a:endParaRPr lang="he-IL" sz="10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Simplified Arabic" panose="02020603050405020304" pitchFamily="18" charset="-78"/>
            </a:endParaRPr>
          </a:p>
        </p:txBody>
      </p:sp>
      <p:sp>
        <p:nvSpPr>
          <p:cNvPr id="6" name="מלבן 5"/>
          <p:cNvSpPr/>
          <p:nvPr/>
        </p:nvSpPr>
        <p:spPr>
          <a:xfrm>
            <a:off x="4590573" y="4610542"/>
            <a:ext cx="633508" cy="166199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JO" sz="10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implified Arabic" panose="02020603050405020304" pitchFamily="18" charset="-78"/>
                <a:cs typeface="Simplified Arabic" panose="02020603050405020304" pitchFamily="18" charset="-78"/>
              </a:rPr>
              <a:t>ذ</a:t>
            </a:r>
            <a:endParaRPr lang="he-IL" sz="10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Simplified Arabic" panose="02020603050405020304" pitchFamily="18" charset="-78"/>
            </a:endParaRPr>
          </a:p>
        </p:txBody>
      </p:sp>
      <p:sp>
        <p:nvSpPr>
          <p:cNvPr id="7" name="מלבן 6"/>
          <p:cNvSpPr/>
          <p:nvPr/>
        </p:nvSpPr>
        <p:spPr>
          <a:xfrm>
            <a:off x="6822821" y="4538534"/>
            <a:ext cx="633508" cy="166199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JO" sz="10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implified Arabic" panose="02020603050405020304" pitchFamily="18" charset="-78"/>
                <a:cs typeface="Simplified Arabic" panose="02020603050405020304" pitchFamily="18" charset="-78"/>
              </a:rPr>
              <a:t>د</a:t>
            </a:r>
            <a:endParaRPr lang="he-IL" sz="10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Simplified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6056477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10101"/>
              </a:clrFrom>
              <a:clrTo>
                <a:srgbClr val="010101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275" y="44624"/>
            <a:ext cx="8172000" cy="6720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מלבן 2"/>
          <p:cNvSpPr/>
          <p:nvPr/>
        </p:nvSpPr>
        <p:spPr>
          <a:xfrm>
            <a:off x="4144644" y="1983031"/>
            <a:ext cx="750526" cy="166199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JO" sz="10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implified Arabic" panose="02020603050405020304" pitchFamily="18" charset="-78"/>
                <a:cs typeface="Simplified Arabic" panose="02020603050405020304" pitchFamily="18" charset="-78"/>
              </a:rPr>
              <a:t>ز</a:t>
            </a:r>
            <a:endParaRPr lang="he-IL" sz="10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Simplified Arabic" panose="02020603050405020304" pitchFamily="18" charset="-78"/>
            </a:endParaRPr>
          </a:p>
        </p:txBody>
      </p:sp>
      <p:sp>
        <p:nvSpPr>
          <p:cNvPr id="4" name="מלבן 3"/>
          <p:cNvSpPr/>
          <p:nvPr/>
        </p:nvSpPr>
        <p:spPr>
          <a:xfrm>
            <a:off x="1530833" y="1911023"/>
            <a:ext cx="1292341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JO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implified Arabic" panose="02020603050405020304" pitchFamily="18" charset="-78"/>
                <a:cs typeface="Simplified Arabic" panose="02020603050405020304" pitchFamily="18" charset="-78"/>
              </a:rPr>
              <a:t>س</a:t>
            </a:r>
            <a:endParaRPr lang="he-IL" sz="9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Simplified Arabic" panose="02020603050405020304" pitchFamily="18" charset="-78"/>
            </a:endParaRPr>
          </a:p>
        </p:txBody>
      </p:sp>
      <p:sp>
        <p:nvSpPr>
          <p:cNvPr id="5" name="מלבן 4"/>
          <p:cNvSpPr/>
          <p:nvPr/>
        </p:nvSpPr>
        <p:spPr>
          <a:xfrm>
            <a:off x="1955882" y="4451628"/>
            <a:ext cx="153599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JO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implified Arabic" panose="02020603050405020304" pitchFamily="18" charset="-78"/>
                <a:cs typeface="Simplified Arabic" panose="02020603050405020304" pitchFamily="18" charset="-78"/>
              </a:rPr>
              <a:t>ض</a:t>
            </a:r>
            <a:endParaRPr lang="he-IL" sz="9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Simplified Arabic" panose="02020603050405020304" pitchFamily="18" charset="-78"/>
            </a:endParaRPr>
          </a:p>
        </p:txBody>
      </p:sp>
      <p:sp>
        <p:nvSpPr>
          <p:cNvPr id="6" name="מלבן 5"/>
          <p:cNvSpPr/>
          <p:nvPr/>
        </p:nvSpPr>
        <p:spPr>
          <a:xfrm>
            <a:off x="4116122" y="4365104"/>
            <a:ext cx="153599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JO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implified Arabic" panose="02020603050405020304" pitchFamily="18" charset="-78"/>
                <a:cs typeface="Simplified Arabic" panose="02020603050405020304" pitchFamily="18" charset="-78"/>
              </a:rPr>
              <a:t>ص</a:t>
            </a:r>
            <a:endParaRPr lang="he-IL" sz="9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Simplified Arabic" panose="02020603050405020304" pitchFamily="18" charset="-78"/>
            </a:endParaRPr>
          </a:p>
        </p:txBody>
      </p:sp>
      <p:sp>
        <p:nvSpPr>
          <p:cNvPr id="7" name="מלבן 6"/>
          <p:cNvSpPr/>
          <p:nvPr/>
        </p:nvSpPr>
        <p:spPr>
          <a:xfrm>
            <a:off x="6640117" y="4523636"/>
            <a:ext cx="1292341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JO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implified Arabic" panose="02020603050405020304" pitchFamily="18" charset="-78"/>
                <a:cs typeface="Simplified Arabic" panose="02020603050405020304" pitchFamily="18" charset="-78"/>
              </a:rPr>
              <a:t>ش</a:t>
            </a:r>
            <a:endParaRPr lang="he-IL" sz="9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Simplified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749289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10101"/>
              </a:clrFrom>
              <a:clrTo>
                <a:srgbClr val="010101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25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275" y="21280"/>
            <a:ext cx="8172000" cy="6720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מלבן 2"/>
          <p:cNvSpPr/>
          <p:nvPr/>
        </p:nvSpPr>
        <p:spPr>
          <a:xfrm>
            <a:off x="4240443" y="2199055"/>
            <a:ext cx="869148" cy="166199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JO" sz="10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implified Arabic" panose="02020603050405020304" pitchFamily="18" charset="-78"/>
                <a:cs typeface="Simplified Arabic" panose="02020603050405020304" pitchFamily="18" charset="-78"/>
              </a:rPr>
              <a:t>ط</a:t>
            </a:r>
            <a:endParaRPr lang="he-IL" sz="10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Simplified Arabic" panose="02020603050405020304" pitchFamily="18" charset="-78"/>
            </a:endParaRPr>
          </a:p>
        </p:txBody>
      </p:sp>
      <p:sp>
        <p:nvSpPr>
          <p:cNvPr id="4" name="מלבן 3"/>
          <p:cNvSpPr/>
          <p:nvPr/>
        </p:nvSpPr>
        <p:spPr>
          <a:xfrm>
            <a:off x="1802160" y="2199055"/>
            <a:ext cx="869148" cy="166199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JO" sz="10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implified Arabic" panose="02020603050405020304" pitchFamily="18" charset="-78"/>
                <a:cs typeface="Simplified Arabic" panose="02020603050405020304" pitchFamily="18" charset="-78"/>
              </a:rPr>
              <a:t>ظ</a:t>
            </a:r>
            <a:endParaRPr lang="he-IL" sz="10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Simplified Arabic" panose="02020603050405020304" pitchFamily="18" charset="-78"/>
            </a:endParaRPr>
          </a:p>
        </p:txBody>
      </p:sp>
      <p:sp>
        <p:nvSpPr>
          <p:cNvPr id="5" name="מלבן 4"/>
          <p:cNvSpPr/>
          <p:nvPr/>
        </p:nvSpPr>
        <p:spPr>
          <a:xfrm>
            <a:off x="1920756" y="4647327"/>
            <a:ext cx="1215397" cy="166199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JO" sz="10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implified Arabic" panose="02020603050405020304" pitchFamily="18" charset="-78"/>
                <a:cs typeface="Simplified Arabic" panose="02020603050405020304" pitchFamily="18" charset="-78"/>
              </a:rPr>
              <a:t>ف</a:t>
            </a:r>
            <a:endParaRPr lang="he-IL" sz="10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Simplified Arabic" panose="02020603050405020304" pitchFamily="18" charset="-78"/>
            </a:endParaRPr>
          </a:p>
        </p:txBody>
      </p:sp>
      <p:sp>
        <p:nvSpPr>
          <p:cNvPr id="6" name="מלבן 5"/>
          <p:cNvSpPr/>
          <p:nvPr/>
        </p:nvSpPr>
        <p:spPr>
          <a:xfrm>
            <a:off x="4581375" y="4365104"/>
            <a:ext cx="854721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JO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implified Arabic" panose="02020603050405020304" pitchFamily="18" charset="-78"/>
                <a:cs typeface="Simplified Arabic" panose="02020603050405020304" pitchFamily="18" charset="-78"/>
              </a:rPr>
              <a:t>غ</a:t>
            </a:r>
            <a:endParaRPr lang="he-IL" sz="9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Simplified Arabic" panose="02020603050405020304" pitchFamily="18" charset="-78"/>
            </a:endParaRPr>
          </a:p>
        </p:txBody>
      </p:sp>
      <p:sp>
        <p:nvSpPr>
          <p:cNvPr id="7" name="מלבן 6"/>
          <p:cNvSpPr/>
          <p:nvPr/>
        </p:nvSpPr>
        <p:spPr>
          <a:xfrm>
            <a:off x="6885631" y="4451628"/>
            <a:ext cx="854721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JO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implified Arabic" panose="02020603050405020304" pitchFamily="18" charset="-78"/>
                <a:cs typeface="Simplified Arabic" panose="02020603050405020304" pitchFamily="18" charset="-78"/>
              </a:rPr>
              <a:t>ع</a:t>
            </a:r>
            <a:endParaRPr lang="he-IL" sz="9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Simplified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9962747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10101"/>
              </a:clrFrom>
              <a:clrTo>
                <a:srgbClr val="010101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275" y="44624"/>
            <a:ext cx="8172000" cy="6720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מלבן 2"/>
          <p:cNvSpPr/>
          <p:nvPr/>
        </p:nvSpPr>
        <p:spPr>
          <a:xfrm>
            <a:off x="4084405" y="1988840"/>
            <a:ext cx="93807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JO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implified Arabic" panose="02020603050405020304" pitchFamily="18" charset="-78"/>
                <a:cs typeface="Simplified Arabic" panose="02020603050405020304" pitchFamily="18" charset="-78"/>
              </a:rPr>
              <a:t>ق</a:t>
            </a:r>
            <a:endParaRPr lang="he-IL" sz="9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Simplified Arabic" panose="02020603050405020304" pitchFamily="18" charset="-78"/>
            </a:endParaRPr>
          </a:p>
        </p:txBody>
      </p:sp>
      <p:sp>
        <p:nvSpPr>
          <p:cNvPr id="4" name="מלבן 3"/>
          <p:cNvSpPr/>
          <p:nvPr/>
        </p:nvSpPr>
        <p:spPr>
          <a:xfrm>
            <a:off x="1768928" y="2132856"/>
            <a:ext cx="891591" cy="166199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JO" sz="10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implified Arabic" panose="02020603050405020304" pitchFamily="18" charset="-78"/>
                <a:cs typeface="Simplified Arabic" panose="02020603050405020304" pitchFamily="18" charset="-78"/>
              </a:rPr>
              <a:t>ك</a:t>
            </a:r>
            <a:endParaRPr lang="he-IL" sz="10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Simplified Arabic" panose="02020603050405020304" pitchFamily="18" charset="-78"/>
            </a:endParaRPr>
          </a:p>
        </p:txBody>
      </p:sp>
      <p:sp>
        <p:nvSpPr>
          <p:cNvPr id="5" name="מלבן 4"/>
          <p:cNvSpPr/>
          <p:nvPr/>
        </p:nvSpPr>
        <p:spPr>
          <a:xfrm>
            <a:off x="2082659" y="4359295"/>
            <a:ext cx="891591" cy="166199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JO" sz="10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implified Arabic" panose="02020603050405020304" pitchFamily="18" charset="-78"/>
                <a:cs typeface="Simplified Arabic" panose="02020603050405020304" pitchFamily="18" charset="-78"/>
              </a:rPr>
              <a:t>ن</a:t>
            </a:r>
            <a:endParaRPr lang="he-IL" sz="10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Simplified Arabic" panose="02020603050405020304" pitchFamily="18" charset="-78"/>
            </a:endParaRPr>
          </a:p>
        </p:txBody>
      </p:sp>
      <p:sp>
        <p:nvSpPr>
          <p:cNvPr id="6" name="מלבן 5"/>
          <p:cNvSpPr/>
          <p:nvPr/>
        </p:nvSpPr>
        <p:spPr>
          <a:xfrm>
            <a:off x="4578550" y="4215279"/>
            <a:ext cx="655950" cy="166199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JO" sz="10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implified Arabic" panose="02020603050405020304" pitchFamily="18" charset="-78"/>
                <a:cs typeface="Simplified Arabic" panose="02020603050405020304" pitchFamily="18" charset="-78"/>
              </a:rPr>
              <a:t>م</a:t>
            </a:r>
            <a:endParaRPr lang="he-IL" sz="10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Simplified Arabic" panose="02020603050405020304" pitchFamily="18" charset="-78"/>
            </a:endParaRPr>
          </a:p>
        </p:txBody>
      </p:sp>
      <p:sp>
        <p:nvSpPr>
          <p:cNvPr id="7" name="מלבן 6"/>
          <p:cNvSpPr/>
          <p:nvPr/>
        </p:nvSpPr>
        <p:spPr>
          <a:xfrm>
            <a:off x="6893773" y="4581128"/>
            <a:ext cx="74090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JO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implified Arabic" panose="02020603050405020304" pitchFamily="18" charset="-78"/>
                <a:cs typeface="Simplified Arabic" panose="02020603050405020304" pitchFamily="18" charset="-78"/>
              </a:rPr>
              <a:t>ل</a:t>
            </a:r>
            <a:endParaRPr lang="he-IL" sz="9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Simplified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87627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10101"/>
              </a:clrFrom>
              <a:clrTo>
                <a:srgbClr val="010101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275" y="116632"/>
            <a:ext cx="8028000" cy="6601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מלבן 2"/>
          <p:cNvSpPr/>
          <p:nvPr/>
        </p:nvSpPr>
        <p:spPr>
          <a:xfrm>
            <a:off x="3830954" y="1983031"/>
            <a:ext cx="1063112" cy="166199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JO" sz="10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implified Arabic" panose="02020603050405020304" pitchFamily="18" charset="-78"/>
                <a:cs typeface="Simplified Arabic" panose="02020603050405020304" pitchFamily="18" charset="-78"/>
              </a:rPr>
              <a:t>ه</a:t>
            </a:r>
            <a:endParaRPr lang="he-IL" sz="10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Simplified Arabic" panose="02020603050405020304" pitchFamily="18" charset="-78"/>
            </a:endParaRPr>
          </a:p>
        </p:txBody>
      </p:sp>
      <p:sp>
        <p:nvSpPr>
          <p:cNvPr id="4" name="מלבן 3"/>
          <p:cNvSpPr/>
          <p:nvPr/>
        </p:nvSpPr>
        <p:spPr>
          <a:xfrm>
            <a:off x="1679657" y="1911023"/>
            <a:ext cx="774572" cy="166199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JO" sz="10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implified Arabic" panose="02020603050405020304" pitchFamily="18" charset="-78"/>
                <a:cs typeface="Simplified Arabic" panose="02020603050405020304" pitchFamily="18" charset="-78"/>
              </a:rPr>
              <a:t>و</a:t>
            </a:r>
            <a:endParaRPr lang="he-IL" sz="10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Simplified Arabic" panose="02020603050405020304" pitchFamily="18" charset="-78"/>
            </a:endParaRPr>
          </a:p>
        </p:txBody>
      </p:sp>
      <p:sp>
        <p:nvSpPr>
          <p:cNvPr id="6" name="מלבן 5"/>
          <p:cNvSpPr/>
          <p:nvPr/>
        </p:nvSpPr>
        <p:spPr>
          <a:xfrm>
            <a:off x="4416265" y="4359295"/>
            <a:ext cx="1019831" cy="166199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JO" sz="10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implified Arabic" panose="02020603050405020304" pitchFamily="18" charset="-78"/>
                <a:cs typeface="Simplified Arabic" panose="02020603050405020304" pitchFamily="18" charset="-78"/>
              </a:rPr>
              <a:t>ي</a:t>
            </a:r>
            <a:endParaRPr lang="he-IL" sz="10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Simplified Arabic" panose="02020603050405020304" pitchFamily="18" charset="-78"/>
            </a:endParaRPr>
          </a:p>
        </p:txBody>
      </p:sp>
      <p:sp>
        <p:nvSpPr>
          <p:cNvPr id="7" name="מלבן 6"/>
          <p:cNvSpPr/>
          <p:nvPr/>
        </p:nvSpPr>
        <p:spPr>
          <a:xfrm>
            <a:off x="6846318" y="4719335"/>
            <a:ext cx="468398" cy="166199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JO" sz="10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implified Arabic" panose="02020603050405020304" pitchFamily="18" charset="-78"/>
                <a:cs typeface="Simplified Arabic" panose="02020603050405020304" pitchFamily="18" charset="-78"/>
              </a:rPr>
              <a:t>ا</a:t>
            </a:r>
            <a:endParaRPr lang="he-IL" sz="10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Simplified Arabic" panose="02020603050405020304" pitchFamily="18" charset="-78"/>
            </a:endParaRPr>
          </a:p>
        </p:txBody>
      </p:sp>
      <p:sp>
        <p:nvSpPr>
          <p:cNvPr id="8" name="לב 7"/>
          <p:cNvSpPr/>
          <p:nvPr/>
        </p:nvSpPr>
        <p:spPr>
          <a:xfrm>
            <a:off x="2145432" y="5034880"/>
            <a:ext cx="914400" cy="914400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he-IL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3197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29</Words>
  <Application>Microsoft Office PowerPoint</Application>
  <PresentationFormat>‫הצגה על המסך (4:3)</PresentationFormat>
  <Paragraphs>29</Paragraphs>
  <Slides>6</Slides>
  <Notes>0</Notes>
  <HiddenSlides>0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6</vt:i4>
      </vt:variant>
    </vt:vector>
  </HeadingPairs>
  <TitlesOfParts>
    <vt:vector size="7" baseType="lpstr">
      <vt:lpstr>ערכת נושא Office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teacher</dc:creator>
  <cp:lastModifiedBy>teacher</cp:lastModifiedBy>
  <cp:revision>12</cp:revision>
  <cp:lastPrinted>2016-11-06T18:31:40Z</cp:lastPrinted>
  <dcterms:created xsi:type="dcterms:W3CDTF">2016-09-30T09:11:20Z</dcterms:created>
  <dcterms:modified xsi:type="dcterms:W3CDTF">2016-11-06T18:32:03Z</dcterms:modified>
</cp:coreProperties>
</file>