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00" r:id="rId1"/>
  </p:sldMasterIdLst>
  <p:sldIdLst>
    <p:sldId id="262" r:id="rId2"/>
    <p:sldId id="256" r:id="rId3"/>
    <p:sldId id="259" r:id="rId4"/>
    <p:sldId id="260" r:id="rId5"/>
    <p:sldId id="258" r:id="rId6"/>
    <p:sldId id="263" r:id="rId7"/>
    <p:sldId id="264" r:id="rId8"/>
    <p:sldId id="261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47F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5" d="100"/>
          <a:sy n="85" d="100"/>
        </p:scale>
        <p:origin x="17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 smtClean="0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379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342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42316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4704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 עם ציטו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66625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או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026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17531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998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582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46495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407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8412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783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14051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8002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 smtClean="0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 smtClean="0"/>
              <a:t>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592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e-IL" smtClean="0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 smtClean="0"/>
              <a:t>ערוך סגנונות טקסט של תבנית בסיס</a:t>
            </a:r>
          </a:p>
          <a:p>
            <a:pPr lvl="1"/>
            <a:r>
              <a:rPr lang="he-IL" smtClean="0"/>
              <a:t>רמה שניה</a:t>
            </a:r>
          </a:p>
          <a:p>
            <a:pPr lvl="2"/>
            <a:r>
              <a:rPr lang="he-IL" smtClean="0"/>
              <a:t>רמה שלישית</a:t>
            </a:r>
          </a:p>
          <a:p>
            <a:pPr lvl="3"/>
            <a:r>
              <a:rPr lang="he-IL" smtClean="0"/>
              <a:t>רמה רביעית</a:t>
            </a:r>
          </a:p>
          <a:p>
            <a:pPr lvl="4"/>
            <a:r>
              <a:rPr lang="he-IL" smtClean="0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447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  <p:sldLayoutId id="2147483813" r:id="rId13"/>
    <p:sldLayoutId id="2147483814" r:id="rId14"/>
    <p:sldLayoutId id="2147483815" r:id="rId15"/>
    <p:sldLayoutId id="214748381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tahadyaml.com/?p=3275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wall.net/ar/resource/9695831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JO" dirty="0" smtClean="0"/>
              <a:t>     التعلم عن بعد في مدرسة البيان الابتدائية  </a:t>
            </a:r>
            <a:endParaRPr lang="he-IL" dirty="0"/>
          </a:p>
        </p:txBody>
      </p:sp>
      <p:pic>
        <p:nvPicPr>
          <p:cNvPr id="4" name="מציין מיקום תוכן 3" descr="http://www.orianit.edu-negev.gov.il/albayan/cp/homepage/Images/zr2.pn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9256" y="2897745"/>
            <a:ext cx="8797342" cy="21250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6633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ar-JO" dirty="0" smtClean="0"/>
              <a:t>درس محوسب باللغة العربية للصف الثاني ب </a:t>
            </a:r>
            <a:r>
              <a:rPr lang="ar-JO" sz="3200" dirty="0" smtClean="0"/>
              <a:t>2021\1\27</a:t>
            </a:r>
            <a:endParaRPr lang="he-IL" sz="3200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ar-JO" dirty="0" smtClean="0"/>
          </a:p>
          <a:p>
            <a:pPr algn="ctr"/>
            <a:r>
              <a:rPr lang="ar-JO" sz="4400" b="1" dirty="0" smtClean="0"/>
              <a:t>نص – الزرافة صفحة 123</a:t>
            </a:r>
            <a:endParaRPr lang="ar-JO" sz="2800" b="1" dirty="0" smtClean="0"/>
          </a:p>
        </p:txBody>
      </p:sp>
    </p:spTree>
    <p:extLst>
      <p:ext uri="{BB962C8B-B14F-4D97-AF65-F5344CB8AC3E}">
        <p14:creationId xmlns:p14="http://schemas.microsoft.com/office/powerpoint/2010/main" val="3578750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ctrTitle"/>
          </p:nvPr>
        </p:nvSpPr>
        <p:spPr>
          <a:xfrm>
            <a:off x="2589213" y="654756"/>
            <a:ext cx="8915399" cy="1693333"/>
          </a:xfrm>
        </p:spPr>
        <p:txBody>
          <a:bodyPr/>
          <a:lstStyle/>
          <a:p>
            <a:pPr algn="ctr"/>
            <a:r>
              <a:rPr lang="ar-JO" sz="3600" b="1" dirty="0" smtClean="0"/>
              <a:t>عرض النص من خلال الرابط الخاص بموقع كتابنا "الامل الجديد "</a:t>
            </a:r>
            <a:endParaRPr lang="he-IL" sz="3600" b="1" dirty="0"/>
          </a:p>
        </p:txBody>
      </p:sp>
      <p:sp>
        <p:nvSpPr>
          <p:cNvPr id="3" name="כותרת משנה 2"/>
          <p:cNvSpPr>
            <a:spLocks noGrp="1"/>
          </p:cNvSpPr>
          <p:nvPr>
            <p:ph type="subTitle" idx="1"/>
          </p:nvPr>
        </p:nvSpPr>
        <p:spPr>
          <a:xfrm>
            <a:off x="2589213" y="3273779"/>
            <a:ext cx="8915399" cy="959554"/>
          </a:xfrm>
        </p:spPr>
        <p:txBody>
          <a:bodyPr>
            <a:normAutofit/>
          </a:bodyPr>
          <a:lstStyle/>
          <a:p>
            <a:r>
              <a:rPr lang="en-US" sz="3600" b="1" dirty="0">
                <a:hlinkClick r:id="rId2"/>
              </a:rPr>
              <a:t>http://tahadyaml.com/?p=3275</a:t>
            </a:r>
            <a:endParaRPr lang="he-IL" sz="3600" b="1" dirty="0"/>
          </a:p>
        </p:txBody>
      </p:sp>
    </p:spTree>
    <p:extLst>
      <p:ext uri="{BB962C8B-B14F-4D97-AF65-F5344CB8AC3E}">
        <p14:creationId xmlns:p14="http://schemas.microsoft.com/office/powerpoint/2010/main" val="4236967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ar-JO" dirty="0" smtClean="0"/>
              <a:t>الطلاب المشاركين في الزووم </a:t>
            </a:r>
            <a:endParaRPr lang="he-IL" dirty="0"/>
          </a:p>
        </p:txBody>
      </p:sp>
      <p:sp>
        <p:nvSpPr>
          <p:cNvPr id="3" name="מציין מיקום טקסט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ar-JO" b="1" dirty="0" smtClean="0">
                <a:solidFill>
                  <a:srgbClr val="FF0000"/>
                </a:solidFill>
              </a:rPr>
              <a:t>أسماء الطالبات – البنات </a:t>
            </a:r>
            <a:endParaRPr lang="he-IL" b="1" dirty="0">
              <a:solidFill>
                <a:srgbClr val="FF0000"/>
              </a:solidFill>
            </a:endParaRPr>
          </a:p>
        </p:txBody>
      </p:sp>
      <p:sp>
        <p:nvSpPr>
          <p:cNvPr id="4" name="מציין מיקום תוכן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ar-JO" sz="2400" b="1" dirty="0" err="1" smtClean="0"/>
              <a:t>عروبه</a:t>
            </a:r>
            <a:r>
              <a:rPr lang="ar-JO" sz="2400" b="1" dirty="0" smtClean="0"/>
              <a:t>          دنيا</a:t>
            </a:r>
          </a:p>
          <a:p>
            <a:r>
              <a:rPr lang="ar-JO" sz="2400" b="1" dirty="0" smtClean="0"/>
              <a:t>راما             مريم </a:t>
            </a:r>
          </a:p>
          <a:p>
            <a:r>
              <a:rPr lang="ar-JO" sz="2400" b="1" smtClean="0"/>
              <a:t>ريم             سونيا </a:t>
            </a:r>
            <a:endParaRPr lang="ar-JO" sz="2400" b="1" dirty="0" smtClean="0"/>
          </a:p>
          <a:p>
            <a:r>
              <a:rPr lang="ar-JO" sz="2400" b="1" dirty="0" smtClean="0"/>
              <a:t>شهد</a:t>
            </a:r>
          </a:p>
          <a:p>
            <a:r>
              <a:rPr lang="ar-JO" sz="2400" b="1" dirty="0" smtClean="0"/>
              <a:t>ساره</a:t>
            </a:r>
          </a:p>
          <a:p>
            <a:r>
              <a:rPr lang="ar-JO" sz="2400" b="1" dirty="0" err="1" smtClean="0"/>
              <a:t>ريتال</a:t>
            </a:r>
            <a:r>
              <a:rPr lang="ar-JO" sz="2400" b="1" dirty="0" smtClean="0"/>
              <a:t> </a:t>
            </a:r>
          </a:p>
          <a:p>
            <a:r>
              <a:rPr lang="ar-JO" sz="2400" b="1" dirty="0" smtClean="0"/>
              <a:t>ريماس</a:t>
            </a:r>
            <a:endParaRPr lang="ar-JO" sz="2400" b="1" dirty="0" smtClean="0"/>
          </a:p>
        </p:txBody>
      </p:sp>
      <p:sp>
        <p:nvSpPr>
          <p:cNvPr id="5" name="מציין מיקום טקסט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ar-JO" b="1" dirty="0" smtClean="0">
                <a:solidFill>
                  <a:srgbClr val="FF0000"/>
                </a:solidFill>
              </a:rPr>
              <a:t>أسماء الطلاب – الأولاد </a:t>
            </a:r>
            <a:endParaRPr lang="he-IL" b="1" dirty="0">
              <a:solidFill>
                <a:srgbClr val="FF0000"/>
              </a:solidFill>
            </a:endParaRPr>
          </a:p>
        </p:txBody>
      </p:sp>
      <p:sp>
        <p:nvSpPr>
          <p:cNvPr id="6" name="מציין מיקום תוכן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ar-JO" sz="2400" b="1" dirty="0" err="1" smtClean="0"/>
              <a:t>ثابث</a:t>
            </a:r>
            <a:endParaRPr lang="ar-JO" sz="2400" b="1" dirty="0" smtClean="0"/>
          </a:p>
          <a:p>
            <a:pPr marL="0" indent="0">
              <a:buNone/>
            </a:pPr>
            <a:r>
              <a:rPr lang="ar-JO" sz="2400" b="1" dirty="0" smtClean="0"/>
              <a:t>عبد الرحمن </a:t>
            </a:r>
          </a:p>
          <a:p>
            <a:pPr marL="0" indent="0">
              <a:buNone/>
            </a:pPr>
            <a:r>
              <a:rPr lang="ar-JO" sz="2400" b="1" dirty="0" smtClean="0"/>
              <a:t>انس</a:t>
            </a:r>
          </a:p>
          <a:p>
            <a:pPr marL="0" indent="0">
              <a:buNone/>
            </a:pPr>
            <a:r>
              <a:rPr lang="ar-JO" sz="2400" b="1" dirty="0" smtClean="0"/>
              <a:t>ياسين</a:t>
            </a:r>
          </a:p>
          <a:p>
            <a:pPr marL="0" indent="0">
              <a:buNone/>
            </a:pPr>
            <a:r>
              <a:rPr lang="ar-JO" sz="2400" b="1" dirty="0" smtClean="0"/>
              <a:t>سنان</a:t>
            </a:r>
          </a:p>
          <a:p>
            <a:pPr marL="0" indent="0">
              <a:buNone/>
            </a:pPr>
            <a:endParaRPr lang="ar-JO" sz="2400" b="1" dirty="0" smtClean="0"/>
          </a:p>
        </p:txBody>
      </p:sp>
      <p:sp>
        <p:nvSpPr>
          <p:cNvPr id="7" name="לב 6"/>
          <p:cNvSpPr/>
          <p:nvPr/>
        </p:nvSpPr>
        <p:spPr>
          <a:xfrm>
            <a:off x="7018986" y="2658533"/>
            <a:ext cx="759853" cy="584729"/>
          </a:xfrm>
          <a:prstGeom prst="hear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>
              <a:solidFill>
                <a:srgbClr val="FFFF00"/>
              </a:solidFill>
            </a:endParaRPr>
          </a:p>
        </p:txBody>
      </p:sp>
      <p:sp>
        <p:nvSpPr>
          <p:cNvPr id="8" name="לב 7"/>
          <p:cNvSpPr/>
          <p:nvPr/>
        </p:nvSpPr>
        <p:spPr>
          <a:xfrm>
            <a:off x="2176530" y="2658533"/>
            <a:ext cx="746974" cy="576262"/>
          </a:xfrm>
          <a:prstGeom prst="heart">
            <a:avLst/>
          </a:prstGeom>
          <a:solidFill>
            <a:srgbClr val="D47F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9371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هوية النص 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ar-JO" dirty="0" smtClean="0"/>
              <a:t>عنوان النص : _____________</a:t>
            </a:r>
          </a:p>
          <a:p>
            <a:r>
              <a:rPr lang="ar-JO" dirty="0" smtClean="0"/>
              <a:t>عدد اسطر النص : _________________</a:t>
            </a:r>
          </a:p>
          <a:p>
            <a:r>
              <a:rPr lang="ar-JO" dirty="0" smtClean="0"/>
              <a:t>عدد الفقرات في النص : ____________</a:t>
            </a:r>
          </a:p>
          <a:p>
            <a:r>
              <a:rPr lang="ar-JO" dirty="0" smtClean="0"/>
              <a:t>نوع النص : __________________</a:t>
            </a:r>
          </a:p>
          <a:p>
            <a:r>
              <a:rPr lang="ar-JO" dirty="0" smtClean="0"/>
              <a:t>علامات الترقيم التي ذكرت في النص : ____________________</a:t>
            </a:r>
          </a:p>
          <a:p>
            <a:r>
              <a:rPr lang="ar-JO" dirty="0" smtClean="0"/>
              <a:t>الشخصية المركزية في النص : _____________</a:t>
            </a:r>
          </a:p>
        </p:txBody>
      </p:sp>
    </p:spTree>
    <p:extLst>
      <p:ext uri="{BB962C8B-B14F-4D97-AF65-F5344CB8AC3E}">
        <p14:creationId xmlns:p14="http://schemas.microsoft.com/office/powerpoint/2010/main" val="15120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ar-JO" dirty="0" smtClean="0"/>
              <a:t>اعط صفة لكل كلمة :</a:t>
            </a:r>
            <a:br>
              <a:rPr lang="ar-JO" dirty="0" smtClean="0"/>
            </a:br>
            <a:r>
              <a:rPr lang="ar-JO" dirty="0"/>
              <a:t/>
            </a:r>
            <a:br>
              <a:rPr lang="ar-JO" dirty="0"/>
            </a:br>
            <a:r>
              <a:rPr lang="ar-JO" dirty="0" smtClean="0"/>
              <a:t/>
            </a:r>
            <a:br>
              <a:rPr lang="ar-JO" dirty="0" smtClean="0"/>
            </a:br>
            <a:r>
              <a:rPr lang="ar-JO" dirty="0"/>
              <a:t/>
            </a:r>
            <a:br>
              <a:rPr lang="ar-JO" dirty="0"/>
            </a:br>
            <a:r>
              <a:rPr lang="ar-JO" dirty="0" smtClean="0"/>
              <a:t/>
            </a:r>
            <a:br>
              <a:rPr lang="ar-JO" dirty="0" smtClean="0"/>
            </a:br>
            <a:r>
              <a:rPr lang="ar-JO" dirty="0"/>
              <a:t/>
            </a:r>
            <a:br>
              <a:rPr lang="ar-JO" dirty="0"/>
            </a:br>
            <a:r>
              <a:rPr lang="ar-JO" dirty="0" smtClean="0"/>
              <a:t/>
            </a:r>
            <a:br>
              <a:rPr lang="ar-JO" dirty="0" smtClean="0"/>
            </a:b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زرافة : _______________</a:t>
            </a:r>
          </a:p>
          <a:p>
            <a:r>
              <a:rPr lang="ar-JO" dirty="0" smtClean="0"/>
              <a:t>حيوان : ______________</a:t>
            </a:r>
          </a:p>
          <a:p>
            <a:r>
              <a:rPr lang="ar-JO" dirty="0" smtClean="0"/>
              <a:t>رقبتها : ______________</a:t>
            </a:r>
          </a:p>
          <a:p>
            <a:r>
              <a:rPr lang="ar-JO" dirty="0" smtClean="0"/>
              <a:t>الوانها : ______________</a:t>
            </a:r>
          </a:p>
          <a:p>
            <a:r>
              <a:rPr lang="ar-JO" dirty="0" smtClean="0"/>
              <a:t>راسها : ______________</a:t>
            </a:r>
          </a:p>
          <a:p>
            <a:r>
              <a:rPr lang="ar-JO" dirty="0" smtClean="0"/>
              <a:t>عشب : _____________</a:t>
            </a:r>
          </a:p>
          <a:p>
            <a:r>
              <a:rPr lang="ar-JO" dirty="0" smtClean="0"/>
              <a:t>ارجلها : _____________</a:t>
            </a:r>
          </a:p>
          <a:p>
            <a:r>
              <a:rPr lang="ar-JO" dirty="0" smtClean="0"/>
              <a:t>رقبتها : _____________</a:t>
            </a:r>
          </a:p>
          <a:p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359089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כותרת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JO" dirty="0" smtClean="0"/>
              <a:t>اكتب صح ام خطأ في المكان المناسب وصحح الخطأ</a:t>
            </a:r>
            <a:endParaRPr lang="he-IL" dirty="0"/>
          </a:p>
        </p:txBody>
      </p:sp>
      <p:sp>
        <p:nvSpPr>
          <p:cNvPr id="3" name="מציין מיקום תוכן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ar-JO" dirty="0" smtClean="0"/>
              <a:t>الزرافة اقصر حيوان في العالم ________</a:t>
            </a:r>
          </a:p>
          <a:p>
            <a:r>
              <a:rPr lang="ar-JO" dirty="0" smtClean="0"/>
              <a:t>رقبة الزرافة أيضا قصيرة ________</a:t>
            </a:r>
          </a:p>
          <a:p>
            <a:r>
              <a:rPr lang="ar-JO" dirty="0" smtClean="0"/>
              <a:t>الوان الزرافة جميلة _______</a:t>
            </a:r>
          </a:p>
          <a:p>
            <a:r>
              <a:rPr lang="ar-JO" dirty="0" smtClean="0"/>
              <a:t>راس الزرافة كبير وطويل _______</a:t>
            </a:r>
          </a:p>
          <a:p>
            <a:r>
              <a:rPr lang="ar-JO" dirty="0" smtClean="0"/>
              <a:t>تأكل الزرافة العشب ________</a:t>
            </a:r>
          </a:p>
          <a:p>
            <a:r>
              <a:rPr lang="ar-JO" dirty="0" smtClean="0"/>
              <a:t>تخفض الزرافة راسها الى الأرض بسهولة _______</a:t>
            </a:r>
          </a:p>
          <a:p>
            <a:r>
              <a:rPr lang="ar-JO" dirty="0" smtClean="0"/>
              <a:t>ارجل الزرافة قصيرة جدا _______</a:t>
            </a:r>
          </a:p>
          <a:p>
            <a:r>
              <a:rPr lang="ar-JO" dirty="0" err="1" smtClean="0"/>
              <a:t>تاخد</a:t>
            </a:r>
            <a:r>
              <a:rPr lang="ar-JO" dirty="0" smtClean="0"/>
              <a:t> الزرافة الماء من أوراق الأشجار ______</a:t>
            </a:r>
            <a:endParaRPr lang="he-IL" dirty="0"/>
          </a:p>
        </p:txBody>
      </p:sp>
    </p:spTree>
    <p:extLst>
      <p:ext uri="{BB962C8B-B14F-4D97-AF65-F5344CB8AC3E}">
        <p14:creationId xmlns:p14="http://schemas.microsoft.com/office/powerpoint/2010/main" val="786095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מלבן 1"/>
          <p:cNvSpPr/>
          <p:nvPr/>
        </p:nvSpPr>
        <p:spPr>
          <a:xfrm>
            <a:off x="991673" y="2942424"/>
            <a:ext cx="9852338" cy="1709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endParaRPr lang="ar-JO" sz="20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r>
              <a:rPr lang="ar-JO" sz="20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فعالية مفرد جمع  على </a:t>
            </a:r>
            <a:r>
              <a:rPr lang="en-US" sz="20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wordwall</a:t>
            </a:r>
            <a:endParaRPr lang="en-US" sz="20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endParaRPr lang="en-US" sz="200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2153920" algn="just" rtl="1">
              <a:lnSpc>
                <a:spcPct val="106000"/>
              </a:lnSpc>
              <a:spcAft>
                <a:spcPts val="0"/>
              </a:spcAft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https://wordwall.net/ar/resource/9695831/</a:t>
            </a:r>
            <a:endParaRPr lang="en-US" sz="200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7061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עשן מתפתל">
  <a:themeElements>
    <a:clrScheme name="עשן מתפתל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עשן מתפתל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עשן מתפתל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154</TotalTime>
  <Words>191</Words>
  <Application>Microsoft Office PowerPoint</Application>
  <PresentationFormat>מסך רחב</PresentationFormat>
  <Paragraphs>51</Paragraphs>
  <Slides>8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6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8</vt:i4>
      </vt:variant>
    </vt:vector>
  </HeadingPairs>
  <TitlesOfParts>
    <vt:vector size="15" baseType="lpstr">
      <vt:lpstr>Arial</vt:lpstr>
      <vt:lpstr>Calibri</vt:lpstr>
      <vt:lpstr>Century Gothic</vt:lpstr>
      <vt:lpstr>Gisha</vt:lpstr>
      <vt:lpstr>Tahoma</vt:lpstr>
      <vt:lpstr>Wingdings 3</vt:lpstr>
      <vt:lpstr>עשן מתפתל</vt:lpstr>
      <vt:lpstr>     التعلم عن بعد في مدرسة البيان الابتدائية  </vt:lpstr>
      <vt:lpstr>درس محوسب باللغة العربية للصف الثاني ب 2021\1\27</vt:lpstr>
      <vt:lpstr>عرض النص من خلال الرابط الخاص بموقع كتابنا "الامل الجديد "</vt:lpstr>
      <vt:lpstr>الطلاب المشاركين في الزووم </vt:lpstr>
      <vt:lpstr>هوية النص </vt:lpstr>
      <vt:lpstr>اعط صفة لكل كلمة :       </vt:lpstr>
      <vt:lpstr>اكتب صح ام خطأ في المكان المناسب وصحح الخطأ</vt:lpstr>
      <vt:lpstr>מצגת של PowerPoint‏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درس محوسب باللغة العربية</dc:title>
  <dc:creator>User</dc:creator>
  <cp:lastModifiedBy>User</cp:lastModifiedBy>
  <cp:revision>72</cp:revision>
  <dcterms:created xsi:type="dcterms:W3CDTF">2021-01-12T10:31:52Z</dcterms:created>
  <dcterms:modified xsi:type="dcterms:W3CDTF">2021-01-27T08:00:36Z</dcterms:modified>
</cp:coreProperties>
</file>