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965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61911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6776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8123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46529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14840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215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027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18991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61653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09430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38182-C2EF-440D-84D0-81E214C9AC25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3C126-07F6-4C2F-B757-46F32A98BA4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01852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tahadyaml.com/wp-content/uploads/sites/71/2020/12/%D8%A8%D8%B7%D8%A7%D9%82%D8%A7%D8%AA-%D9%82%D8%B1%D8%A7%D8%A1%D8%A9-%D9%84%D8%AD%D8%B1%D9%81-%D8%A7%D9%84%D9%83%D8%A7%D9%81-%D9%83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http://tahadyaml.com/wp-content/uploads/sites/71/2020/12/%D8%A8%D8%B7%D8%A7%D9%82%D8%A7%D8%AA-%D9%82%D8%B1%D8%A7%D8%A1%D8%A9-%D9%84%D8%AD%D8%B1%D9%81-%D8%A7%D9%84%D9%83%D8%A7%D9%81-%D9%83.pdf</a:t>
            </a:r>
            <a:endParaRPr lang="en-US" dirty="0" smtClean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854273057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מסך רחב</PresentationFormat>
  <Paragraphs>1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ערכת נושא Office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User</dc:creator>
  <cp:lastModifiedBy>User</cp:lastModifiedBy>
  <cp:revision>1</cp:revision>
  <dcterms:created xsi:type="dcterms:W3CDTF">2021-01-18T18:37:06Z</dcterms:created>
  <dcterms:modified xsi:type="dcterms:W3CDTF">2021-01-18T18:37:30Z</dcterms:modified>
</cp:coreProperties>
</file>