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67925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98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0824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27857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89375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40137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71885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437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2473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438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6220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313FE-1F06-4D23-AA27-CEBEEC5808B8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665A8-A40A-4299-A2C8-3245A186EA3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0583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amadares.com/books/new_mission.php?ID=1158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https://www.yamadares.com/books/new_mission.php?ID=1158</a:t>
            </a:r>
            <a:r>
              <a:rPr lang="ar-SA" smtClean="0"/>
              <a:t/>
            </a:r>
            <a:br>
              <a:rPr lang="ar-SA" smtClean="0"/>
            </a:b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04039473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מסך רחב</PresentationFormat>
  <Paragraphs>1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ערכת נושא Office</vt:lpstr>
      <vt:lpstr>https://www.yamadares.com/books/new_mission.php?ID=1158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https://www.yamadares.com/books/new_mission.php?ID=1158 </dc:title>
  <dc:creator>User</dc:creator>
  <cp:lastModifiedBy>User</cp:lastModifiedBy>
  <cp:revision>1</cp:revision>
  <dcterms:created xsi:type="dcterms:W3CDTF">2021-01-18T19:24:18Z</dcterms:created>
  <dcterms:modified xsi:type="dcterms:W3CDTF">2021-01-18T19:24:53Z</dcterms:modified>
</cp:coreProperties>
</file>