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5" r:id="rId1"/>
  </p:sldMasterIdLst>
  <p:sldIdLst>
    <p:sldId id="278" r:id="rId2"/>
    <p:sldId id="257" r:id="rId3"/>
    <p:sldId id="258" r:id="rId4"/>
    <p:sldId id="259" r:id="rId5"/>
    <p:sldId id="260" r:id="rId6"/>
    <p:sldId id="261" r:id="rId7"/>
    <p:sldId id="262" r:id="rId8"/>
    <p:sldId id="263" r:id="rId9"/>
    <p:sldId id="264" r:id="rId10"/>
    <p:sldId id="265" r:id="rId11"/>
    <p:sldId id="266" r:id="rId12"/>
    <p:sldId id="267" r:id="rId13"/>
    <p:sldId id="269" r:id="rId14"/>
    <p:sldId id="271" r:id="rId15"/>
    <p:sldId id="272" r:id="rId16"/>
    <p:sldId id="273" r:id="rId17"/>
    <p:sldId id="274" r:id="rId18"/>
    <p:sldId id="276" r:id="rId19"/>
    <p:sldId id="277" r:id="rId20"/>
  </p:sldIdLst>
  <p:sldSz cx="9144000" cy="6858000" type="screen4x3"/>
  <p:notesSz cx="6858000" cy="9144000"/>
  <p:defaultTextStyle>
    <a:defPPr>
      <a:defRPr lang="he-IL"/>
    </a:defPPr>
    <a:lvl1pPr algn="l" rtl="0" eaLnBrk="0" fontAlgn="base" hangingPunct="0">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presProps" Target="pres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tableStyles" Target="tableStyle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theme" Target="theme/theme1.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viewProps" Target="view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3A43BD90-77CB-4958-B20B-88CE5934BBF3}"/>
              </a:ext>
            </a:extLst>
          </p:cNvPr>
          <p:cNvGrpSpPr>
            <a:grpSpLocks/>
          </p:cNvGrpSpPr>
          <p:nvPr/>
        </p:nvGrpSpPr>
        <p:grpSpPr bwMode="auto">
          <a:xfrm>
            <a:off x="0" y="0"/>
            <a:ext cx="9144000" cy="6934200"/>
            <a:chOff x="0" y="0"/>
            <a:chExt cx="5760" cy="4368"/>
          </a:xfrm>
        </p:grpSpPr>
        <p:sp>
          <p:nvSpPr>
            <p:cNvPr id="5" name="Freeform 3">
              <a:extLst>
                <a:ext uri="{FF2B5EF4-FFF2-40B4-BE49-F238E27FC236}">
                  <a16:creationId xmlns:a16="http://schemas.microsoft.com/office/drawing/2014/main" id="{0FAE852C-6F19-4E5E-913F-457EE3D321F1}"/>
                </a:ext>
              </a:extLst>
            </p:cNvPr>
            <p:cNvSpPr>
              <a:spLocks/>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r" rtl="1" eaLnBrk="1" hangingPunct="1">
                <a:defRPr/>
              </a:pPr>
              <a:endParaRPr lang="he-IL"/>
            </a:p>
          </p:txBody>
        </p:sp>
        <p:sp>
          <p:nvSpPr>
            <p:cNvPr id="6" name="Freeform 4">
              <a:extLst>
                <a:ext uri="{FF2B5EF4-FFF2-40B4-BE49-F238E27FC236}">
                  <a16:creationId xmlns:a16="http://schemas.microsoft.com/office/drawing/2014/main" id="{313219DA-3599-4201-A7AB-28124307140D}"/>
                </a:ext>
              </a:extLst>
            </p:cNvPr>
            <p:cNvSpPr>
              <a:spLocks/>
            </p:cNvSpPr>
            <p:nvPr/>
          </p:nvSpPr>
          <p:spPr bwMode="hidden">
            <a:xfrm>
              <a:off x="0" y="2496"/>
              <a:ext cx="2112" cy="1604"/>
            </a:xfrm>
            <a:custGeom>
              <a:avLst/>
              <a:gdLst>
                <a:gd name="T0" fmla="*/ 571 w 2123"/>
                <a:gd name="T1" fmla="*/ 882 h 1696"/>
                <a:gd name="T2" fmla="*/ 535 w 2123"/>
                <a:gd name="T3" fmla="*/ 578 h 1696"/>
                <a:gd name="T4" fmla="*/ 661 w 2123"/>
                <a:gd name="T5" fmla="*/ 335 h 1696"/>
                <a:gd name="T6" fmla="*/ 912 w 2123"/>
                <a:gd name="T7" fmla="*/ 497 h 1696"/>
                <a:gd name="T8" fmla="*/ 1196 w 2123"/>
                <a:gd name="T9" fmla="*/ 735 h 1696"/>
                <a:gd name="T10" fmla="*/ 1459 w 2123"/>
                <a:gd name="T11" fmla="*/ 938 h 1696"/>
                <a:gd name="T12" fmla="*/ 1773 w 2123"/>
                <a:gd name="T13" fmla="*/ 1150 h 1696"/>
                <a:gd name="T14" fmla="*/ 1853 w 2123"/>
                <a:gd name="T15" fmla="*/ 1195 h 1696"/>
                <a:gd name="T16" fmla="*/ 1808 w 2123"/>
                <a:gd name="T17" fmla="*/ 1146 h 1696"/>
                <a:gd name="T18" fmla="*/ 1390 w 2123"/>
                <a:gd name="T19" fmla="*/ 847 h 1696"/>
                <a:gd name="T20" fmla="*/ 1070 w 2123"/>
                <a:gd name="T21" fmla="*/ 578 h 1696"/>
                <a:gd name="T22" fmla="*/ 711 w 2123"/>
                <a:gd name="T23" fmla="*/ 278 h 1696"/>
                <a:gd name="T24" fmla="*/ 984 w 2123"/>
                <a:gd name="T25" fmla="*/ 263 h 1696"/>
                <a:gd name="T26" fmla="*/ 1265 w 2123"/>
                <a:gd name="T27" fmla="*/ 269 h 1696"/>
                <a:gd name="T28" fmla="*/ 1590 w 2123"/>
                <a:gd name="T29" fmla="*/ 227 h 1696"/>
                <a:gd name="T30" fmla="*/ 2090 w 2123"/>
                <a:gd name="T31" fmla="*/ 166 h 1696"/>
                <a:gd name="T32" fmla="*/ 2042 w 2123"/>
                <a:gd name="T33" fmla="*/ 147 h 1696"/>
                <a:gd name="T34" fmla="*/ 1519 w 2123"/>
                <a:gd name="T35" fmla="*/ 218 h 1696"/>
                <a:gd name="T36" fmla="*/ 1190 w 2123"/>
                <a:gd name="T37" fmla="*/ 233 h 1696"/>
                <a:gd name="T38" fmla="*/ 747 w 2123"/>
                <a:gd name="T39" fmla="*/ 218 h 1696"/>
                <a:gd name="T40" fmla="*/ 807 w 2123"/>
                <a:gd name="T41" fmla="*/ 192 h 1696"/>
                <a:gd name="T42" fmla="*/ 1124 w 2123"/>
                <a:gd name="T43" fmla="*/ 0 h 1696"/>
                <a:gd name="T44" fmla="*/ 1070 w 2123"/>
                <a:gd name="T45" fmla="*/ 25 h 1696"/>
                <a:gd name="T46" fmla="*/ 995 w 2123"/>
                <a:gd name="T47" fmla="*/ 71 h 1696"/>
                <a:gd name="T48" fmla="*/ 843 w 2123"/>
                <a:gd name="T49" fmla="*/ 162 h 1696"/>
                <a:gd name="T50" fmla="*/ 661 w 2123"/>
                <a:gd name="T51" fmla="*/ 238 h 1696"/>
                <a:gd name="T52" fmla="*/ 625 w 2123"/>
                <a:gd name="T53" fmla="*/ 305 h 1696"/>
                <a:gd name="T54" fmla="*/ 299 w 2123"/>
                <a:gd name="T55" fmla="*/ 497 h 1696"/>
                <a:gd name="T56" fmla="*/ 0 w 2123"/>
                <a:gd name="T57" fmla="*/ 614 h 1696"/>
                <a:gd name="T58" fmla="*/ 0 w 2123"/>
                <a:gd name="T59" fmla="*/ 619 h 1696"/>
                <a:gd name="T60" fmla="*/ 0 w 2123"/>
                <a:gd name="T61" fmla="*/ 649 h 1696"/>
                <a:gd name="T62" fmla="*/ 293 w 2123"/>
                <a:gd name="T63" fmla="*/ 537 h 1696"/>
                <a:gd name="T64" fmla="*/ 583 w 2123"/>
                <a:gd name="T65" fmla="*/ 365 h 1696"/>
                <a:gd name="T66" fmla="*/ 499 w 2123"/>
                <a:gd name="T67" fmla="*/ 568 h 1696"/>
                <a:gd name="T68" fmla="*/ 517 w 2123"/>
                <a:gd name="T69" fmla="*/ 842 h 1696"/>
                <a:gd name="T70" fmla="*/ 454 w 2123"/>
                <a:gd name="T71" fmla="*/ 988 h 1696"/>
                <a:gd name="T72" fmla="*/ 323 w 2123"/>
                <a:gd name="T73" fmla="*/ 1252 h 1696"/>
                <a:gd name="T74" fmla="*/ 317 w 2123"/>
                <a:gd name="T75" fmla="*/ 1435 h 1696"/>
                <a:gd name="T76" fmla="*/ 323 w 2123"/>
                <a:gd name="T77" fmla="*/ 1435 h 1696"/>
                <a:gd name="T78" fmla="*/ 341 w 2123"/>
                <a:gd name="T79" fmla="*/ 1313 h 1696"/>
                <a:gd name="T80" fmla="*/ 571 w 2123"/>
                <a:gd name="T81" fmla="*/ 882 h 1696"/>
                <a:gd name="T82" fmla="*/ 571 w 2123"/>
                <a:gd name="T83" fmla="*/ 882 h 169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5">
              <a:extLst>
                <a:ext uri="{FF2B5EF4-FFF2-40B4-BE49-F238E27FC236}">
                  <a16:creationId xmlns:a16="http://schemas.microsoft.com/office/drawing/2014/main" id="{805D609F-63FC-4BD4-82E9-C18EE74DF432}"/>
                </a:ext>
              </a:extLst>
            </p:cNvPr>
            <p:cNvSpPr>
              <a:spLocks/>
            </p:cNvSpPr>
            <p:nvPr/>
          </p:nvSpPr>
          <p:spPr bwMode="hidden">
            <a:xfrm>
              <a:off x="2092" y="3233"/>
              <a:ext cx="3668" cy="943"/>
            </a:xfrm>
            <a:custGeom>
              <a:avLst/>
              <a:gdLst>
                <a:gd name="T0" fmla="*/ 3338 w 3668"/>
                <a:gd name="T1" fmla="*/ 288 h 943"/>
                <a:gd name="T2" fmla="*/ 3194 w 3668"/>
                <a:gd name="T3" fmla="*/ 258 h 943"/>
                <a:gd name="T4" fmla="*/ 2816 w 3668"/>
                <a:gd name="T5" fmla="*/ 234 h 943"/>
                <a:gd name="T6" fmla="*/ 2330 w 3668"/>
                <a:gd name="T7" fmla="*/ 306 h 943"/>
                <a:gd name="T8" fmla="*/ 2372 w 3668"/>
                <a:gd name="T9" fmla="*/ 258 h 943"/>
                <a:gd name="T10" fmla="*/ 2624 w 3668"/>
                <a:gd name="T11" fmla="*/ 132 h 943"/>
                <a:gd name="T12" fmla="*/ 2707 w 3668"/>
                <a:gd name="T13" fmla="*/ 24 h 943"/>
                <a:gd name="T14" fmla="*/ 2642 w 3668"/>
                <a:gd name="T15" fmla="*/ 12 h 943"/>
                <a:gd name="T16" fmla="*/ 2515 w 3668"/>
                <a:gd name="T17" fmla="*/ 54 h 943"/>
                <a:gd name="T18" fmla="*/ 2324 w 3668"/>
                <a:gd name="T19" fmla="*/ 66 h 943"/>
                <a:gd name="T20" fmla="*/ 2101 w 3668"/>
                <a:gd name="T21" fmla="*/ 90 h 943"/>
                <a:gd name="T22" fmla="*/ 1855 w 3668"/>
                <a:gd name="T23" fmla="*/ 228 h 943"/>
                <a:gd name="T24" fmla="*/ 1591 w 3668"/>
                <a:gd name="T25" fmla="*/ 337 h 943"/>
                <a:gd name="T26" fmla="*/ 1459 w 3668"/>
                <a:gd name="T27" fmla="*/ 379 h 943"/>
                <a:gd name="T28" fmla="*/ 1417 w 3668"/>
                <a:gd name="T29" fmla="*/ 361 h 943"/>
                <a:gd name="T30" fmla="*/ 1363 w 3668"/>
                <a:gd name="T31" fmla="*/ 331 h 943"/>
                <a:gd name="T32" fmla="*/ 1344 w 3668"/>
                <a:gd name="T33" fmla="*/ 312 h 943"/>
                <a:gd name="T34" fmla="*/ 1290 w 3668"/>
                <a:gd name="T35" fmla="*/ 288 h 943"/>
                <a:gd name="T36" fmla="*/ 1230 w 3668"/>
                <a:gd name="T37" fmla="*/ 252 h 943"/>
                <a:gd name="T38" fmla="*/ 1119 w 3668"/>
                <a:gd name="T39" fmla="*/ 227 h 943"/>
                <a:gd name="T40" fmla="*/ 1320 w 3668"/>
                <a:gd name="T41" fmla="*/ 438 h 943"/>
                <a:gd name="T42" fmla="*/ 960 w 3668"/>
                <a:gd name="T43" fmla="*/ 558 h 943"/>
                <a:gd name="T44" fmla="*/ 474 w 3668"/>
                <a:gd name="T45" fmla="*/ 630 h 943"/>
                <a:gd name="T46" fmla="*/ 132 w 3668"/>
                <a:gd name="T47" fmla="*/ 781 h 943"/>
                <a:gd name="T48" fmla="*/ 234 w 3668"/>
                <a:gd name="T49" fmla="*/ 847 h 943"/>
                <a:gd name="T50" fmla="*/ 925 w 3668"/>
                <a:gd name="T51" fmla="*/ 739 h 943"/>
                <a:gd name="T52" fmla="*/ 637 w 3668"/>
                <a:gd name="T53" fmla="*/ 925 h 943"/>
                <a:gd name="T54" fmla="*/ 1405 w 3668"/>
                <a:gd name="T55" fmla="*/ 943 h 943"/>
                <a:gd name="T56" fmla="*/ 1447 w 3668"/>
                <a:gd name="T57" fmla="*/ 943 h 943"/>
                <a:gd name="T58" fmla="*/ 2888 w 3668"/>
                <a:gd name="T59" fmla="*/ 859 h 943"/>
                <a:gd name="T60" fmla="*/ 2582 w 3668"/>
                <a:gd name="T61" fmla="*/ 708 h 943"/>
                <a:gd name="T62" fmla="*/ 2299 w 3668"/>
                <a:gd name="T63" fmla="*/ 606 h 943"/>
                <a:gd name="T64" fmla="*/ 2606 w 3668"/>
                <a:gd name="T65" fmla="*/ 588 h 943"/>
                <a:gd name="T66" fmla="*/ 3001 w 3668"/>
                <a:gd name="T67" fmla="*/ 582 h 943"/>
                <a:gd name="T68" fmla="*/ 3452 w 3668"/>
                <a:gd name="T69" fmla="*/ 438 h 943"/>
                <a:gd name="T70" fmla="*/ 3668 w 3668"/>
                <a:gd name="T71" fmla="*/ 312 h 943"/>
                <a:gd name="T72" fmla="*/ 3482 w 3668"/>
                <a:gd name="T73" fmla="*/ 300 h 94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6">
              <a:extLst>
                <a:ext uri="{FF2B5EF4-FFF2-40B4-BE49-F238E27FC236}">
                  <a16:creationId xmlns:a16="http://schemas.microsoft.com/office/drawing/2014/main" id="{C450331A-35A3-44BD-8509-C7E6A83D5EB9}"/>
                </a:ext>
              </a:extLst>
            </p:cNvPr>
            <p:cNvSpPr>
              <a:spLocks/>
            </p:cNvSpPr>
            <p:nvPr/>
          </p:nvSpPr>
          <p:spPr bwMode="hidden">
            <a:xfrm>
              <a:off x="0" y="524"/>
              <a:ext cx="973" cy="1195"/>
            </a:xfrm>
            <a:custGeom>
              <a:avLst/>
              <a:gdLst>
                <a:gd name="T0" fmla="*/ 326 w 969"/>
                <a:gd name="T1" fmla="*/ 1195 h 1192"/>
                <a:gd name="T2" fmla="*/ 496 w 969"/>
                <a:gd name="T3" fmla="*/ 1201 h 1192"/>
                <a:gd name="T4" fmla="*/ 586 w 969"/>
                <a:gd name="T5" fmla="*/ 1159 h 1192"/>
                <a:gd name="T6" fmla="*/ 822 w 969"/>
                <a:gd name="T7" fmla="*/ 1094 h 1192"/>
                <a:gd name="T8" fmla="*/ 945 w 969"/>
                <a:gd name="T9" fmla="*/ 1064 h 1192"/>
                <a:gd name="T10" fmla="*/ 768 w 969"/>
                <a:gd name="T11" fmla="*/ 995 h 1192"/>
                <a:gd name="T12" fmla="*/ 562 w 969"/>
                <a:gd name="T13" fmla="*/ 959 h 1192"/>
                <a:gd name="T14" fmla="*/ 200 w 969"/>
                <a:gd name="T15" fmla="*/ 977 h 1192"/>
                <a:gd name="T16" fmla="*/ 302 w 969"/>
                <a:gd name="T17" fmla="*/ 899 h 1192"/>
                <a:gd name="T18" fmla="*/ 502 w 969"/>
                <a:gd name="T19" fmla="*/ 809 h 1192"/>
                <a:gd name="T20" fmla="*/ 703 w 969"/>
                <a:gd name="T21" fmla="*/ 677 h 1192"/>
                <a:gd name="T22" fmla="*/ 709 w 969"/>
                <a:gd name="T23" fmla="*/ 677 h 1192"/>
                <a:gd name="T24" fmla="*/ 721 w 969"/>
                <a:gd name="T25" fmla="*/ 671 h 1192"/>
                <a:gd name="T26" fmla="*/ 762 w 969"/>
                <a:gd name="T27" fmla="*/ 653 h 1192"/>
                <a:gd name="T28" fmla="*/ 786 w 969"/>
                <a:gd name="T29" fmla="*/ 647 h 1192"/>
                <a:gd name="T30" fmla="*/ 798 w 969"/>
                <a:gd name="T31" fmla="*/ 635 h 1192"/>
                <a:gd name="T32" fmla="*/ 804 w 969"/>
                <a:gd name="T33" fmla="*/ 623 h 1192"/>
                <a:gd name="T34" fmla="*/ 798 w 969"/>
                <a:gd name="T35" fmla="*/ 617 h 1192"/>
                <a:gd name="T36" fmla="*/ 792 w 969"/>
                <a:gd name="T37" fmla="*/ 605 h 1192"/>
                <a:gd name="T38" fmla="*/ 792 w 969"/>
                <a:gd name="T39" fmla="*/ 578 h 1192"/>
                <a:gd name="T40" fmla="*/ 804 w 969"/>
                <a:gd name="T41" fmla="*/ 548 h 1192"/>
                <a:gd name="T42" fmla="*/ 816 w 969"/>
                <a:gd name="T43" fmla="*/ 518 h 1192"/>
                <a:gd name="T44" fmla="*/ 834 w 969"/>
                <a:gd name="T45" fmla="*/ 488 h 1192"/>
                <a:gd name="T46" fmla="*/ 846 w 969"/>
                <a:gd name="T47" fmla="*/ 458 h 1192"/>
                <a:gd name="T48" fmla="*/ 853 w 969"/>
                <a:gd name="T49" fmla="*/ 440 h 1192"/>
                <a:gd name="T50" fmla="*/ 861 w 969"/>
                <a:gd name="T51" fmla="*/ 434 h 1192"/>
                <a:gd name="T52" fmla="*/ 861 w 969"/>
                <a:gd name="T53" fmla="*/ 350 h 1192"/>
                <a:gd name="T54" fmla="*/ 861 w 969"/>
                <a:gd name="T55" fmla="*/ 344 h 1192"/>
                <a:gd name="T56" fmla="*/ 867 w 969"/>
                <a:gd name="T57" fmla="*/ 338 h 1192"/>
                <a:gd name="T58" fmla="*/ 885 w 969"/>
                <a:gd name="T59" fmla="*/ 308 h 1192"/>
                <a:gd name="T60" fmla="*/ 897 w 969"/>
                <a:gd name="T61" fmla="*/ 272 h 1192"/>
                <a:gd name="T62" fmla="*/ 909 w 969"/>
                <a:gd name="T63" fmla="*/ 242 h 1192"/>
                <a:gd name="T64" fmla="*/ 915 w 969"/>
                <a:gd name="T65" fmla="*/ 230 h 1192"/>
                <a:gd name="T66" fmla="*/ 921 w 969"/>
                <a:gd name="T67" fmla="*/ 218 h 1192"/>
                <a:gd name="T68" fmla="*/ 939 w 969"/>
                <a:gd name="T69" fmla="*/ 173 h 1192"/>
                <a:gd name="T70" fmla="*/ 957 w 969"/>
                <a:gd name="T71" fmla="*/ 137 h 1192"/>
                <a:gd name="T72" fmla="*/ 963 w 969"/>
                <a:gd name="T73" fmla="*/ 125 h 1192"/>
                <a:gd name="T74" fmla="*/ 963 w 969"/>
                <a:gd name="T75" fmla="*/ 119 h 1192"/>
                <a:gd name="T76" fmla="*/ 981 w 969"/>
                <a:gd name="T77" fmla="*/ 0 h 1192"/>
                <a:gd name="T78" fmla="*/ 957 w 969"/>
                <a:gd name="T79" fmla="*/ 47 h 1192"/>
                <a:gd name="T80" fmla="*/ 792 w 969"/>
                <a:gd name="T81" fmla="*/ 113 h 1192"/>
                <a:gd name="T82" fmla="*/ 715 w 969"/>
                <a:gd name="T83" fmla="*/ 161 h 1192"/>
                <a:gd name="T84" fmla="*/ 466 w 969"/>
                <a:gd name="T85" fmla="*/ 236 h 1192"/>
                <a:gd name="T86" fmla="*/ 284 w 969"/>
                <a:gd name="T87" fmla="*/ 290 h 1192"/>
                <a:gd name="T88" fmla="*/ 176 w 969"/>
                <a:gd name="T89" fmla="*/ 296 h 1192"/>
                <a:gd name="T90" fmla="*/ 12 w 969"/>
                <a:gd name="T91" fmla="*/ 488 h 1192"/>
                <a:gd name="T92" fmla="*/ 0 w 969"/>
                <a:gd name="T93" fmla="*/ 512 h 1192"/>
                <a:gd name="T94" fmla="*/ 0 w 969"/>
                <a:gd name="T95" fmla="*/ 1195 h 1192"/>
                <a:gd name="T96" fmla="*/ 96 w 969"/>
                <a:gd name="T97" fmla="*/ 1189 h 1192"/>
                <a:gd name="T98" fmla="*/ 326 w 969"/>
                <a:gd name="T99" fmla="*/ 1195 h 1192"/>
                <a:gd name="T100" fmla="*/ 326 w 969"/>
                <a:gd name="T101" fmla="*/ 1195 h 11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7">
              <a:extLst>
                <a:ext uri="{FF2B5EF4-FFF2-40B4-BE49-F238E27FC236}">
                  <a16:creationId xmlns:a16="http://schemas.microsoft.com/office/drawing/2014/main" id="{99670558-73AA-49AD-B73A-8DC145D905EA}"/>
                </a:ext>
              </a:extLst>
            </p:cNvPr>
            <p:cNvSpPr>
              <a:spLocks/>
            </p:cNvSpPr>
            <p:nvPr/>
          </p:nvSpPr>
          <p:spPr bwMode="hidden">
            <a:xfrm>
              <a:off x="3188" y="1"/>
              <a:ext cx="2570" cy="2266"/>
            </a:xfrm>
            <a:custGeom>
              <a:avLst/>
              <a:gdLst>
                <a:gd name="T0" fmla="*/ 859 w 2570"/>
                <a:gd name="T1" fmla="*/ 612 h 2266"/>
                <a:gd name="T2" fmla="*/ 1087 w 2570"/>
                <a:gd name="T3" fmla="*/ 853 h 2266"/>
                <a:gd name="T4" fmla="*/ 961 w 2570"/>
                <a:gd name="T5" fmla="*/ 913 h 2266"/>
                <a:gd name="T6" fmla="*/ 786 w 2570"/>
                <a:gd name="T7" fmla="*/ 883 h 2266"/>
                <a:gd name="T8" fmla="*/ 450 w 2570"/>
                <a:gd name="T9" fmla="*/ 931 h 2266"/>
                <a:gd name="T10" fmla="*/ 150 w 2570"/>
                <a:gd name="T11" fmla="*/ 1075 h 2266"/>
                <a:gd name="T12" fmla="*/ 78 w 2570"/>
                <a:gd name="T13" fmla="*/ 1165 h 2266"/>
                <a:gd name="T14" fmla="*/ 361 w 2570"/>
                <a:gd name="T15" fmla="*/ 1256 h 2266"/>
                <a:gd name="T16" fmla="*/ 444 w 2570"/>
                <a:gd name="T17" fmla="*/ 1316 h 2266"/>
                <a:gd name="T18" fmla="*/ 697 w 2570"/>
                <a:gd name="T19" fmla="*/ 1400 h 2266"/>
                <a:gd name="T20" fmla="*/ 1026 w 2570"/>
                <a:gd name="T21" fmla="*/ 1346 h 2266"/>
                <a:gd name="T22" fmla="*/ 991 w 2570"/>
                <a:gd name="T23" fmla="*/ 1412 h 2266"/>
                <a:gd name="T24" fmla="*/ 804 w 2570"/>
                <a:gd name="T25" fmla="*/ 1574 h 2266"/>
                <a:gd name="T26" fmla="*/ 726 w 2570"/>
                <a:gd name="T27" fmla="*/ 1718 h 2266"/>
                <a:gd name="T28" fmla="*/ 768 w 2570"/>
                <a:gd name="T29" fmla="*/ 1742 h 2266"/>
                <a:gd name="T30" fmla="*/ 865 w 2570"/>
                <a:gd name="T31" fmla="*/ 1693 h 2266"/>
                <a:gd name="T32" fmla="*/ 991 w 2570"/>
                <a:gd name="T33" fmla="*/ 1699 h 2266"/>
                <a:gd name="T34" fmla="*/ 1135 w 2570"/>
                <a:gd name="T35" fmla="*/ 1627 h 2266"/>
                <a:gd name="T36" fmla="*/ 1183 w 2570"/>
                <a:gd name="T37" fmla="*/ 1669 h 2266"/>
                <a:gd name="T38" fmla="*/ 1399 w 2570"/>
                <a:gd name="T39" fmla="*/ 1436 h 2266"/>
                <a:gd name="T40" fmla="*/ 1615 w 2570"/>
                <a:gd name="T41" fmla="*/ 1334 h 2266"/>
                <a:gd name="T42" fmla="*/ 1645 w 2570"/>
                <a:gd name="T43" fmla="*/ 1370 h 2266"/>
                <a:gd name="T44" fmla="*/ 1681 w 2570"/>
                <a:gd name="T45" fmla="*/ 1430 h 2266"/>
                <a:gd name="T46" fmla="*/ 1699 w 2570"/>
                <a:gd name="T47" fmla="*/ 1466 h 2266"/>
                <a:gd name="T48" fmla="*/ 1747 w 2570"/>
                <a:gd name="T49" fmla="*/ 1550 h 2266"/>
                <a:gd name="T50" fmla="*/ 1772 w 2570"/>
                <a:gd name="T51" fmla="*/ 1586 h 2266"/>
                <a:gd name="T52" fmla="*/ 2124 w 2570"/>
                <a:gd name="T53" fmla="*/ 2248 h 2266"/>
                <a:gd name="T54" fmla="*/ 1693 w 2570"/>
                <a:gd name="T55" fmla="*/ 1322 h 2266"/>
                <a:gd name="T56" fmla="*/ 1861 w 2570"/>
                <a:gd name="T57" fmla="*/ 1165 h 2266"/>
                <a:gd name="T58" fmla="*/ 2173 w 2570"/>
                <a:gd name="T59" fmla="*/ 1099 h 2266"/>
                <a:gd name="T60" fmla="*/ 2390 w 2570"/>
                <a:gd name="T61" fmla="*/ 1009 h 2266"/>
                <a:gd name="T62" fmla="*/ 2570 w 2570"/>
                <a:gd name="T63" fmla="*/ 805 h 2266"/>
                <a:gd name="T64" fmla="*/ 2342 w 2570"/>
                <a:gd name="T65" fmla="*/ 781 h 2266"/>
                <a:gd name="T66" fmla="*/ 2114 w 2570"/>
                <a:gd name="T67" fmla="*/ 763 h 2266"/>
                <a:gd name="T68" fmla="*/ 2408 w 2570"/>
                <a:gd name="T69" fmla="*/ 433 h 2266"/>
                <a:gd name="T70" fmla="*/ 2426 w 2570"/>
                <a:gd name="T71" fmla="*/ 421 h 2266"/>
                <a:gd name="T72" fmla="*/ 2474 w 2570"/>
                <a:gd name="T73" fmla="*/ 379 h 2266"/>
                <a:gd name="T74" fmla="*/ 2492 w 2570"/>
                <a:gd name="T75" fmla="*/ 355 h 2266"/>
                <a:gd name="T76" fmla="*/ 2474 w 2570"/>
                <a:gd name="T77" fmla="*/ 337 h 2266"/>
                <a:gd name="T78" fmla="*/ 2474 w 2570"/>
                <a:gd name="T79" fmla="*/ 271 h 2266"/>
                <a:gd name="T80" fmla="*/ 2492 w 2570"/>
                <a:gd name="T81" fmla="*/ 192 h 2266"/>
                <a:gd name="T82" fmla="*/ 2504 w 2570"/>
                <a:gd name="T83" fmla="*/ 132 h 2266"/>
                <a:gd name="T84" fmla="*/ 2492 w 2570"/>
                <a:gd name="T85" fmla="*/ 36 h 2266"/>
                <a:gd name="T86" fmla="*/ 2492 w 2570"/>
                <a:gd name="T87" fmla="*/ 24 h 2266"/>
                <a:gd name="T88" fmla="*/ 2102 w 2570"/>
                <a:gd name="T89" fmla="*/ 0 h 2266"/>
                <a:gd name="T90" fmla="*/ 1909 w 2570"/>
                <a:gd name="T91" fmla="*/ 90 h 2266"/>
                <a:gd name="T92" fmla="*/ 1747 w 2570"/>
                <a:gd name="T93" fmla="*/ 535 h 2266"/>
                <a:gd name="T94" fmla="*/ 1711 w 2570"/>
                <a:gd name="T95" fmla="*/ 469 h 2266"/>
                <a:gd name="T96" fmla="*/ 1633 w 2570"/>
                <a:gd name="T97" fmla="*/ 144 h 2266"/>
                <a:gd name="T98" fmla="*/ 1579 w 2570"/>
                <a:gd name="T99" fmla="*/ 0 h 2266"/>
                <a:gd name="T100" fmla="*/ 738 w 2570"/>
                <a:gd name="T101" fmla="*/ 186 h 2266"/>
                <a:gd name="T102" fmla="*/ 756 w 2570"/>
                <a:gd name="T103" fmla="*/ 463 h 22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8">
              <a:extLst>
                <a:ext uri="{FF2B5EF4-FFF2-40B4-BE49-F238E27FC236}">
                  <a16:creationId xmlns:a16="http://schemas.microsoft.com/office/drawing/2014/main" id="{CA20DD50-CAC6-4AAB-92FC-26954CA1D7DE}"/>
                </a:ext>
              </a:extLst>
            </p:cNvPr>
            <p:cNvSpPr>
              <a:spLocks/>
            </p:cNvSpPr>
            <p:nvPr/>
          </p:nvSpPr>
          <p:spPr bwMode="hidden">
            <a:xfrm>
              <a:off x="3525" y="1"/>
              <a:ext cx="2185" cy="1508"/>
            </a:xfrm>
            <a:custGeom>
              <a:avLst/>
              <a:gdLst>
                <a:gd name="T0" fmla="*/ 1046 w 2176"/>
                <a:gd name="T1" fmla="*/ 773 h 1505"/>
                <a:gd name="T2" fmla="*/ 1205 w 2176"/>
                <a:gd name="T3" fmla="*/ 1241 h 1505"/>
                <a:gd name="T4" fmla="*/ 968 w 2176"/>
                <a:gd name="T5" fmla="*/ 1199 h 1505"/>
                <a:gd name="T6" fmla="*/ 732 w 2176"/>
                <a:gd name="T7" fmla="*/ 1133 h 1505"/>
                <a:gd name="T8" fmla="*/ 448 w 2176"/>
                <a:gd name="T9" fmla="*/ 1115 h 1505"/>
                <a:gd name="T10" fmla="*/ 0 w 2176"/>
                <a:gd name="T11" fmla="*/ 1085 h 1505"/>
                <a:gd name="T12" fmla="*/ 30 w 2176"/>
                <a:gd name="T13" fmla="*/ 1121 h 1505"/>
                <a:gd name="T14" fmla="*/ 502 w 2176"/>
                <a:gd name="T15" fmla="*/ 1139 h 1505"/>
                <a:gd name="T16" fmla="*/ 786 w 2176"/>
                <a:gd name="T17" fmla="*/ 1193 h 1505"/>
                <a:gd name="T18" fmla="*/ 1145 w 2176"/>
                <a:gd name="T19" fmla="*/ 1310 h 1505"/>
                <a:gd name="T20" fmla="*/ 1082 w 2176"/>
                <a:gd name="T21" fmla="*/ 1328 h 1505"/>
                <a:gd name="T22" fmla="*/ 720 w 2176"/>
                <a:gd name="T23" fmla="*/ 1514 h 1505"/>
                <a:gd name="T24" fmla="*/ 774 w 2176"/>
                <a:gd name="T25" fmla="*/ 1490 h 1505"/>
                <a:gd name="T26" fmla="*/ 873 w 2176"/>
                <a:gd name="T27" fmla="*/ 1448 h 1505"/>
                <a:gd name="T28" fmla="*/ 1034 w 2176"/>
                <a:gd name="T29" fmla="*/ 1364 h 1505"/>
                <a:gd name="T30" fmla="*/ 1229 w 2176"/>
                <a:gd name="T31" fmla="*/ 1304 h 1505"/>
                <a:gd name="T32" fmla="*/ 1282 w 2176"/>
                <a:gd name="T33" fmla="*/ 1229 h 1505"/>
                <a:gd name="T34" fmla="*/ 1653 w 2176"/>
                <a:gd name="T35" fmla="*/ 1049 h 1505"/>
                <a:gd name="T36" fmla="*/ 1955 w 2176"/>
                <a:gd name="T37" fmla="*/ 959 h 1505"/>
                <a:gd name="T38" fmla="*/ 2203 w 2176"/>
                <a:gd name="T39" fmla="*/ 827 h 1505"/>
                <a:gd name="T40" fmla="*/ 1985 w 2176"/>
                <a:gd name="T41" fmla="*/ 917 h 1505"/>
                <a:gd name="T42" fmla="*/ 1677 w 2176"/>
                <a:gd name="T43" fmla="*/ 995 h 1505"/>
                <a:gd name="T44" fmla="*/ 1357 w 2176"/>
                <a:gd name="T45" fmla="*/ 1157 h 1505"/>
                <a:gd name="T46" fmla="*/ 1519 w 2176"/>
                <a:gd name="T47" fmla="*/ 911 h 1505"/>
                <a:gd name="T48" fmla="*/ 1641 w 2176"/>
                <a:gd name="T49" fmla="*/ 548 h 1505"/>
                <a:gd name="T50" fmla="*/ 1761 w 2176"/>
                <a:gd name="T51" fmla="*/ 375 h 1505"/>
                <a:gd name="T52" fmla="*/ 2003 w 2176"/>
                <a:gd name="T53" fmla="*/ 60 h 1505"/>
                <a:gd name="T54" fmla="*/ 2027 w 2176"/>
                <a:gd name="T55" fmla="*/ 0 h 1505"/>
                <a:gd name="T56" fmla="*/ 1997 w 2176"/>
                <a:gd name="T57" fmla="*/ 0 h 1505"/>
                <a:gd name="T58" fmla="*/ 1617 w 2176"/>
                <a:gd name="T59" fmla="*/ 483 h 1505"/>
                <a:gd name="T60" fmla="*/ 1495 w 2176"/>
                <a:gd name="T61" fmla="*/ 893 h 1505"/>
                <a:gd name="T62" fmla="*/ 1270 w 2176"/>
                <a:gd name="T63" fmla="*/ 1181 h 1505"/>
                <a:gd name="T64" fmla="*/ 1145 w 2176"/>
                <a:gd name="T65" fmla="*/ 911 h 1505"/>
                <a:gd name="T66" fmla="*/ 1022 w 2176"/>
                <a:gd name="T67" fmla="*/ 543 h 1505"/>
                <a:gd name="T68" fmla="*/ 897 w 2176"/>
                <a:gd name="T69" fmla="*/ 222 h 1505"/>
                <a:gd name="T70" fmla="*/ 798 w 2176"/>
                <a:gd name="T71" fmla="*/ 0 h 1505"/>
                <a:gd name="T72" fmla="*/ 762 w 2176"/>
                <a:gd name="T73" fmla="*/ 0 h 1505"/>
                <a:gd name="T74" fmla="*/ 915 w 2176"/>
                <a:gd name="T75" fmla="*/ 357 h 1505"/>
                <a:gd name="T76" fmla="*/ 1046 w 2176"/>
                <a:gd name="T77" fmla="*/ 773 h 1505"/>
                <a:gd name="T78" fmla="*/ 1046 w 2176"/>
                <a:gd name="T79" fmla="*/ 773 h 15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9">
              <a:extLst>
                <a:ext uri="{FF2B5EF4-FFF2-40B4-BE49-F238E27FC236}">
                  <a16:creationId xmlns:a16="http://schemas.microsoft.com/office/drawing/2014/main" id="{69603B06-64DD-4558-93E4-10D8C9B14228}"/>
                </a:ext>
              </a:extLst>
            </p:cNvPr>
            <p:cNvSpPr>
              <a:spLocks/>
            </p:cNvSpPr>
            <p:nvPr/>
          </p:nvSpPr>
          <p:spPr bwMode="hidden">
            <a:xfrm>
              <a:off x="0" y="649"/>
              <a:ext cx="816" cy="806"/>
            </a:xfrm>
            <a:custGeom>
              <a:avLst/>
              <a:gdLst>
                <a:gd name="T0" fmla="*/ 164 w 813"/>
                <a:gd name="T1" fmla="*/ 567 h 804"/>
                <a:gd name="T2" fmla="*/ 332 w 813"/>
                <a:gd name="T3" fmla="*/ 441 h 804"/>
                <a:gd name="T4" fmla="*/ 652 w 813"/>
                <a:gd name="T5" fmla="*/ 219 h 804"/>
                <a:gd name="T6" fmla="*/ 822 w 813"/>
                <a:gd name="T7" fmla="*/ 0 h 804"/>
                <a:gd name="T8" fmla="*/ 684 w 813"/>
                <a:gd name="T9" fmla="*/ 150 h 804"/>
                <a:gd name="T10" fmla="*/ 147 w 813"/>
                <a:gd name="T11" fmla="*/ 507 h 804"/>
                <a:gd name="T12" fmla="*/ 0 w 813"/>
                <a:gd name="T13" fmla="*/ 738 h 804"/>
                <a:gd name="T14" fmla="*/ 0 w 813"/>
                <a:gd name="T15" fmla="*/ 810 h 804"/>
                <a:gd name="T16" fmla="*/ 164 w 813"/>
                <a:gd name="T17" fmla="*/ 567 h 804"/>
                <a:gd name="T18" fmla="*/ 164 w 813"/>
                <a:gd name="T19" fmla="*/ 567 h 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0">
              <a:extLst>
                <a:ext uri="{FF2B5EF4-FFF2-40B4-BE49-F238E27FC236}">
                  <a16:creationId xmlns:a16="http://schemas.microsoft.com/office/drawing/2014/main" id="{7B609AE5-497A-4A66-93CE-73CF7165EC30}"/>
                </a:ext>
              </a:extLst>
            </p:cNvPr>
            <p:cNvSpPr>
              <a:spLocks/>
            </p:cNvSpPr>
            <p:nvPr/>
          </p:nvSpPr>
          <p:spPr bwMode="hidden">
            <a:xfrm>
              <a:off x="0" y="1545"/>
              <a:ext cx="762" cy="107"/>
            </a:xfrm>
            <a:custGeom>
              <a:avLst/>
              <a:gdLst>
                <a:gd name="T0" fmla="*/ 466 w 759"/>
                <a:gd name="T1" fmla="*/ 66 h 107"/>
                <a:gd name="T2" fmla="*/ 768 w 759"/>
                <a:gd name="T3" fmla="*/ 0 h 107"/>
                <a:gd name="T4" fmla="*/ 502 w 759"/>
                <a:gd name="T5" fmla="*/ 36 h 107"/>
                <a:gd name="T6" fmla="*/ 141 w 759"/>
                <a:gd name="T7" fmla="*/ 48 h 107"/>
                <a:gd name="T8" fmla="*/ 0 w 759"/>
                <a:gd name="T9" fmla="*/ 78 h 107"/>
                <a:gd name="T10" fmla="*/ 0 w 759"/>
                <a:gd name="T11" fmla="*/ 107 h 107"/>
                <a:gd name="T12" fmla="*/ 96 w 759"/>
                <a:gd name="T13" fmla="*/ 89 h 107"/>
                <a:gd name="T14" fmla="*/ 466 w 759"/>
                <a:gd name="T15" fmla="*/ 66 h 107"/>
                <a:gd name="T16" fmla="*/ 466 w 759"/>
                <a:gd name="T17" fmla="*/ 66 h 1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
              <a:extLst>
                <a:ext uri="{FF2B5EF4-FFF2-40B4-BE49-F238E27FC236}">
                  <a16:creationId xmlns:a16="http://schemas.microsoft.com/office/drawing/2014/main" id="{19BCEB41-50B4-4DB5-ACF6-3201FE08465E}"/>
                </a:ext>
              </a:extLst>
            </p:cNvPr>
            <p:cNvSpPr>
              <a:spLocks/>
            </p:cNvSpPr>
            <p:nvPr/>
          </p:nvSpPr>
          <p:spPr bwMode="hidden">
            <a:xfrm>
              <a:off x="2314" y="3431"/>
              <a:ext cx="3182" cy="745"/>
            </a:xfrm>
            <a:custGeom>
              <a:avLst/>
              <a:gdLst>
                <a:gd name="T0" fmla="*/ 1405 w 3169"/>
                <a:gd name="T1" fmla="*/ 242 h 743"/>
                <a:gd name="T2" fmla="*/ 1755 w 3169"/>
                <a:gd name="T3" fmla="*/ 236 h 743"/>
                <a:gd name="T4" fmla="*/ 2114 w 3169"/>
                <a:gd name="T5" fmla="*/ 254 h 743"/>
                <a:gd name="T6" fmla="*/ 2535 w 3169"/>
                <a:gd name="T7" fmla="*/ 236 h 743"/>
                <a:gd name="T8" fmla="*/ 3208 w 3169"/>
                <a:gd name="T9" fmla="*/ 207 h 743"/>
                <a:gd name="T10" fmla="*/ 3154 w 3169"/>
                <a:gd name="T11" fmla="*/ 189 h 743"/>
                <a:gd name="T12" fmla="*/ 2452 w 3169"/>
                <a:gd name="T13" fmla="*/ 224 h 743"/>
                <a:gd name="T14" fmla="*/ 2027 w 3169"/>
                <a:gd name="T15" fmla="*/ 224 h 743"/>
                <a:gd name="T16" fmla="*/ 1477 w 3169"/>
                <a:gd name="T17" fmla="*/ 189 h 743"/>
                <a:gd name="T18" fmla="*/ 1561 w 3169"/>
                <a:gd name="T19" fmla="*/ 168 h 743"/>
                <a:gd name="T20" fmla="*/ 2063 w 3169"/>
                <a:gd name="T21" fmla="*/ 0 h 743"/>
                <a:gd name="T22" fmla="*/ 1985 w 3169"/>
                <a:gd name="T23" fmla="*/ 24 h 743"/>
                <a:gd name="T24" fmla="*/ 1860 w 3169"/>
                <a:gd name="T25" fmla="*/ 66 h 743"/>
                <a:gd name="T26" fmla="*/ 1623 w 3169"/>
                <a:gd name="T27" fmla="*/ 138 h 743"/>
                <a:gd name="T28" fmla="*/ 1356 w 3169"/>
                <a:gd name="T29" fmla="*/ 201 h 743"/>
                <a:gd name="T30" fmla="*/ 1283 w 3169"/>
                <a:gd name="T31" fmla="*/ 254 h 743"/>
                <a:gd name="T32" fmla="*/ 774 w 3169"/>
                <a:gd name="T33" fmla="*/ 416 h 743"/>
                <a:gd name="T34" fmla="*/ 338 w 3169"/>
                <a:gd name="T35" fmla="*/ 506 h 743"/>
                <a:gd name="T36" fmla="*/ 0 w 3169"/>
                <a:gd name="T37" fmla="*/ 623 h 743"/>
                <a:gd name="T38" fmla="*/ 302 w 3169"/>
                <a:gd name="T39" fmla="*/ 542 h 743"/>
                <a:gd name="T40" fmla="*/ 744 w 3169"/>
                <a:gd name="T41" fmla="*/ 452 h 743"/>
                <a:gd name="T42" fmla="*/ 1193 w 3169"/>
                <a:gd name="T43" fmla="*/ 314 h 743"/>
                <a:gd name="T44" fmla="*/ 993 w 3169"/>
                <a:gd name="T45" fmla="*/ 494 h 743"/>
                <a:gd name="T46" fmla="*/ 879 w 3169"/>
                <a:gd name="T47" fmla="*/ 749 h 743"/>
                <a:gd name="T48" fmla="*/ 873 w 3169"/>
                <a:gd name="T49" fmla="*/ 749 h 743"/>
                <a:gd name="T50" fmla="*/ 945 w 3169"/>
                <a:gd name="T51" fmla="*/ 749 h 743"/>
                <a:gd name="T52" fmla="*/ 1034 w 3169"/>
                <a:gd name="T53" fmla="*/ 500 h 743"/>
                <a:gd name="T54" fmla="*/ 1312 w 3169"/>
                <a:gd name="T55" fmla="*/ 284 h 743"/>
                <a:gd name="T56" fmla="*/ 1549 w 3169"/>
                <a:gd name="T57" fmla="*/ 452 h 743"/>
                <a:gd name="T58" fmla="*/ 1791 w 3169"/>
                <a:gd name="T59" fmla="*/ 683 h 743"/>
                <a:gd name="T60" fmla="*/ 1878 w 3169"/>
                <a:gd name="T61" fmla="*/ 749 h 743"/>
                <a:gd name="T62" fmla="*/ 1943 w 3169"/>
                <a:gd name="T63" fmla="*/ 749 h 743"/>
                <a:gd name="T64" fmla="*/ 1713 w 3169"/>
                <a:gd name="T65" fmla="*/ 530 h 743"/>
                <a:gd name="T66" fmla="*/ 1405 w 3169"/>
                <a:gd name="T67" fmla="*/ 242 h 743"/>
                <a:gd name="T68" fmla="*/ 1405 w 3169"/>
                <a:gd name="T69" fmla="*/ 242 h 7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Rectangle 12">
              <a:extLst>
                <a:ext uri="{FF2B5EF4-FFF2-40B4-BE49-F238E27FC236}">
                  <a16:creationId xmlns:a16="http://schemas.microsoft.com/office/drawing/2014/main" id="{567CB3DC-6257-455D-9A12-21DD5DEC70B0}"/>
                </a:ext>
              </a:extLst>
            </p:cNvPr>
            <p:cNvSpPr>
              <a:spLocks noChangeArrowheads="1"/>
            </p:cNvSpPr>
            <p:nvPr/>
          </p:nvSpPr>
          <p:spPr bwMode="hidden">
            <a:xfrm>
              <a:off x="192" y="127"/>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r" rtl="1">
                <a:defRPr>
                  <a:solidFill>
                    <a:schemeClr val="tx1"/>
                  </a:solidFill>
                  <a:latin typeface="Tahoma" panose="020B0604030504040204" pitchFamily="34" charset="0"/>
                  <a:cs typeface="Arial" panose="020B0604020202020204" pitchFamily="34" charset="0"/>
                </a:defRPr>
              </a:lvl1pPr>
              <a:lvl2pPr marL="742950" indent="-285750" algn="r" rtl="1">
                <a:defRPr>
                  <a:solidFill>
                    <a:schemeClr val="tx1"/>
                  </a:solidFill>
                  <a:latin typeface="Tahoma" panose="020B0604030504040204" pitchFamily="34" charset="0"/>
                  <a:cs typeface="Arial" panose="020B0604020202020204" pitchFamily="34" charset="0"/>
                </a:defRPr>
              </a:lvl2pPr>
              <a:lvl3pPr marL="1143000" indent="-228600" algn="r" rtl="1">
                <a:defRPr>
                  <a:solidFill>
                    <a:schemeClr val="tx1"/>
                  </a:solidFill>
                  <a:latin typeface="Tahoma" panose="020B0604030504040204" pitchFamily="34" charset="0"/>
                  <a:cs typeface="Arial" panose="020B0604020202020204" pitchFamily="34" charset="0"/>
                </a:defRPr>
              </a:lvl3pPr>
              <a:lvl4pPr marL="1600200" indent="-228600" algn="r" rtl="1">
                <a:defRPr>
                  <a:solidFill>
                    <a:schemeClr val="tx1"/>
                  </a:solidFill>
                  <a:latin typeface="Tahoma" panose="020B0604030504040204" pitchFamily="34" charset="0"/>
                  <a:cs typeface="Arial" panose="020B0604020202020204" pitchFamily="34" charset="0"/>
                </a:defRPr>
              </a:lvl4pPr>
              <a:lvl5pPr marL="2057400" indent="-228600" algn="r" rtl="1">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defRPr/>
              </a:pPr>
              <a:endParaRPr lang="he-IL" altLang="he-IL"/>
            </a:p>
          </p:txBody>
        </p:sp>
        <p:sp>
          <p:nvSpPr>
            <p:cNvPr id="15" name="Rectangle 13">
              <a:extLst>
                <a:ext uri="{FF2B5EF4-FFF2-40B4-BE49-F238E27FC236}">
                  <a16:creationId xmlns:a16="http://schemas.microsoft.com/office/drawing/2014/main" id="{7ABFE393-DFB2-4D67-864A-9E5DEBE99F76}"/>
                </a:ext>
              </a:extLst>
            </p:cNvPr>
            <p:cNvSpPr>
              <a:spLocks noChangeArrowheads="1"/>
            </p:cNvSpPr>
            <p:nvPr/>
          </p:nvSpPr>
          <p:spPr bwMode="hidden">
            <a:xfrm>
              <a:off x="204" y="131"/>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r" rtl="1">
                <a:defRPr>
                  <a:solidFill>
                    <a:schemeClr val="tx1"/>
                  </a:solidFill>
                  <a:latin typeface="Tahoma" panose="020B0604030504040204" pitchFamily="34" charset="0"/>
                  <a:cs typeface="Arial" panose="020B0604020202020204" pitchFamily="34" charset="0"/>
                </a:defRPr>
              </a:lvl1pPr>
              <a:lvl2pPr marL="742950" indent="-285750" algn="r" rtl="1">
                <a:defRPr>
                  <a:solidFill>
                    <a:schemeClr val="tx1"/>
                  </a:solidFill>
                  <a:latin typeface="Tahoma" panose="020B0604030504040204" pitchFamily="34" charset="0"/>
                  <a:cs typeface="Arial" panose="020B0604020202020204" pitchFamily="34" charset="0"/>
                </a:defRPr>
              </a:lvl2pPr>
              <a:lvl3pPr marL="1143000" indent="-228600" algn="r" rtl="1">
                <a:defRPr>
                  <a:solidFill>
                    <a:schemeClr val="tx1"/>
                  </a:solidFill>
                  <a:latin typeface="Tahoma" panose="020B0604030504040204" pitchFamily="34" charset="0"/>
                  <a:cs typeface="Arial" panose="020B0604020202020204" pitchFamily="34" charset="0"/>
                </a:defRPr>
              </a:lvl3pPr>
              <a:lvl4pPr marL="1600200" indent="-228600" algn="r" rtl="1">
                <a:defRPr>
                  <a:solidFill>
                    <a:schemeClr val="tx1"/>
                  </a:solidFill>
                  <a:latin typeface="Tahoma" panose="020B0604030504040204" pitchFamily="34" charset="0"/>
                  <a:cs typeface="Arial" panose="020B0604020202020204" pitchFamily="34" charset="0"/>
                </a:defRPr>
              </a:lvl4pPr>
              <a:lvl5pPr marL="2057400" indent="-228600" algn="r" rtl="1">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defRPr/>
              </a:pPr>
              <a:endParaRPr lang="he-IL" altLang="he-IL"/>
            </a:p>
          </p:txBody>
        </p:sp>
        <p:sp>
          <p:nvSpPr>
            <p:cNvPr id="16" name="Freeform 14">
              <a:extLst>
                <a:ext uri="{FF2B5EF4-FFF2-40B4-BE49-F238E27FC236}">
                  <a16:creationId xmlns:a16="http://schemas.microsoft.com/office/drawing/2014/main" id="{050EF0DB-6E19-4BD4-8DEE-26B3F8CAD75D}"/>
                </a:ext>
              </a:extLst>
            </p:cNvPr>
            <p:cNvSpPr>
              <a:spLocks/>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r" rtl="1" eaLnBrk="1" hangingPunct="1">
                <a:defRPr/>
              </a:pPr>
              <a:endParaRPr lang="he-IL"/>
            </a:p>
          </p:txBody>
        </p:sp>
        <p:sp>
          <p:nvSpPr>
            <p:cNvPr id="17" name="Freeform 15">
              <a:extLst>
                <a:ext uri="{FF2B5EF4-FFF2-40B4-BE49-F238E27FC236}">
                  <a16:creationId xmlns:a16="http://schemas.microsoft.com/office/drawing/2014/main" id="{CF65CA6E-E927-48AA-8B0B-C939D34FF773}"/>
                </a:ext>
              </a:extLst>
            </p:cNvPr>
            <p:cNvSpPr>
              <a:spLocks/>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r" rtl="1" eaLnBrk="1" hangingPunct="1">
                <a:defRPr/>
              </a:pPr>
              <a:endParaRPr lang="he-IL"/>
            </a:p>
          </p:txBody>
        </p:sp>
        <p:sp>
          <p:nvSpPr>
            <p:cNvPr id="18" name="Freeform 16">
              <a:extLst>
                <a:ext uri="{FF2B5EF4-FFF2-40B4-BE49-F238E27FC236}">
                  <a16:creationId xmlns:a16="http://schemas.microsoft.com/office/drawing/2014/main" id="{C58E4459-4959-405B-97DD-C0B3A04A6383}"/>
                </a:ext>
              </a:extLst>
            </p:cNvPr>
            <p:cNvSpPr>
              <a:spLocks/>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r" rtl="1" eaLnBrk="1" hangingPunct="1">
                <a:defRPr/>
              </a:pPr>
              <a:endParaRPr lang="he-IL"/>
            </a:p>
          </p:txBody>
        </p:sp>
        <p:sp>
          <p:nvSpPr>
            <p:cNvPr id="19" name="Freeform 17">
              <a:extLst>
                <a:ext uri="{FF2B5EF4-FFF2-40B4-BE49-F238E27FC236}">
                  <a16:creationId xmlns:a16="http://schemas.microsoft.com/office/drawing/2014/main" id="{CE17A3C5-2DED-4ADF-8468-C021E293462E}"/>
                </a:ext>
              </a:extLst>
            </p:cNvPr>
            <p:cNvSpPr>
              <a:spLocks/>
            </p:cNvSpPr>
            <p:nvPr/>
          </p:nvSpPr>
          <p:spPr bwMode="hidden">
            <a:xfrm>
              <a:off x="509" y="229"/>
              <a:ext cx="3188" cy="2024"/>
            </a:xfrm>
            <a:custGeom>
              <a:avLst/>
              <a:gdLst>
                <a:gd name="T0" fmla="*/ 871 w 3188"/>
                <a:gd name="T1" fmla="*/ 1423 h 2024"/>
                <a:gd name="T2" fmla="*/ 907 w 3188"/>
                <a:gd name="T3" fmla="*/ 1393 h 2024"/>
                <a:gd name="T4" fmla="*/ 991 w 3188"/>
                <a:gd name="T5" fmla="*/ 1320 h 2024"/>
                <a:gd name="T6" fmla="*/ 1033 w 3188"/>
                <a:gd name="T7" fmla="*/ 1297 h 2024"/>
                <a:gd name="T8" fmla="*/ 1086 w 3188"/>
                <a:gd name="T9" fmla="*/ 1249 h 2024"/>
                <a:gd name="T10" fmla="*/ 1123 w 3188"/>
                <a:gd name="T11" fmla="*/ 1219 h 2024"/>
                <a:gd name="T12" fmla="*/ 1057 w 3188"/>
                <a:gd name="T13" fmla="*/ 1153 h 2024"/>
                <a:gd name="T14" fmla="*/ 877 w 3188"/>
                <a:gd name="T15" fmla="*/ 1021 h 2024"/>
                <a:gd name="T16" fmla="*/ 655 w 3188"/>
                <a:gd name="T17" fmla="*/ 907 h 2024"/>
                <a:gd name="T18" fmla="*/ 655 w 3188"/>
                <a:gd name="T19" fmla="*/ 846 h 2024"/>
                <a:gd name="T20" fmla="*/ 643 w 3188"/>
                <a:gd name="T21" fmla="*/ 708 h 2024"/>
                <a:gd name="T22" fmla="*/ 552 w 3188"/>
                <a:gd name="T23" fmla="*/ 642 h 2024"/>
                <a:gd name="T24" fmla="*/ 510 w 3188"/>
                <a:gd name="T25" fmla="*/ 570 h 2024"/>
                <a:gd name="T26" fmla="*/ 637 w 3188"/>
                <a:gd name="T27" fmla="*/ 564 h 2024"/>
                <a:gd name="T28" fmla="*/ 763 w 3188"/>
                <a:gd name="T29" fmla="*/ 570 h 2024"/>
                <a:gd name="T30" fmla="*/ 1091 w 3188"/>
                <a:gd name="T31" fmla="*/ 850 h 2024"/>
                <a:gd name="T32" fmla="*/ 1009 w 3188"/>
                <a:gd name="T33" fmla="*/ 566 h 2024"/>
                <a:gd name="T34" fmla="*/ 1054 w 3188"/>
                <a:gd name="T35" fmla="*/ 265 h 2024"/>
                <a:gd name="T36" fmla="*/ 1249 w 3188"/>
                <a:gd name="T37" fmla="*/ 0 h 2024"/>
                <a:gd name="T38" fmla="*/ 1466 w 3188"/>
                <a:gd name="T39" fmla="*/ 292 h 2024"/>
                <a:gd name="T40" fmla="*/ 1475 w 3188"/>
                <a:gd name="T41" fmla="*/ 548 h 2024"/>
                <a:gd name="T42" fmla="*/ 1567 w 3188"/>
                <a:gd name="T43" fmla="*/ 630 h 2024"/>
                <a:gd name="T44" fmla="*/ 1795 w 3188"/>
                <a:gd name="T45" fmla="*/ 365 h 2024"/>
                <a:gd name="T46" fmla="*/ 2245 w 3188"/>
                <a:gd name="T47" fmla="*/ 150 h 2024"/>
                <a:gd name="T48" fmla="*/ 2618 w 3188"/>
                <a:gd name="T49" fmla="*/ 180 h 2024"/>
                <a:gd name="T50" fmla="*/ 3050 w 3188"/>
                <a:gd name="T51" fmla="*/ 150 h 2024"/>
                <a:gd name="T52" fmla="*/ 3140 w 3188"/>
                <a:gd name="T53" fmla="*/ 210 h 2024"/>
                <a:gd name="T54" fmla="*/ 2990 w 3188"/>
                <a:gd name="T55" fmla="*/ 210 h 2024"/>
                <a:gd name="T56" fmla="*/ 2834 w 3188"/>
                <a:gd name="T57" fmla="*/ 377 h 2024"/>
                <a:gd name="T58" fmla="*/ 2702 w 3188"/>
                <a:gd name="T59" fmla="*/ 648 h 2024"/>
                <a:gd name="T60" fmla="*/ 2582 w 3188"/>
                <a:gd name="T61" fmla="*/ 828 h 2024"/>
                <a:gd name="T62" fmla="*/ 2234 w 3188"/>
                <a:gd name="T63" fmla="*/ 1009 h 2024"/>
                <a:gd name="T64" fmla="*/ 1963 w 3188"/>
                <a:gd name="T65" fmla="*/ 1075 h 2024"/>
                <a:gd name="T66" fmla="*/ 2257 w 3188"/>
                <a:gd name="T67" fmla="*/ 1111 h 2024"/>
                <a:gd name="T68" fmla="*/ 2600 w 3188"/>
                <a:gd name="T69" fmla="*/ 1207 h 2024"/>
                <a:gd name="T70" fmla="*/ 2894 w 3188"/>
                <a:gd name="T71" fmla="*/ 1441 h 2024"/>
                <a:gd name="T72" fmla="*/ 3122 w 3188"/>
                <a:gd name="T73" fmla="*/ 1555 h 2024"/>
                <a:gd name="T74" fmla="*/ 3032 w 3188"/>
                <a:gd name="T75" fmla="*/ 1585 h 2024"/>
                <a:gd name="T76" fmla="*/ 3008 w 3188"/>
                <a:gd name="T77" fmla="*/ 1591 h 2024"/>
                <a:gd name="T78" fmla="*/ 2960 w 3188"/>
                <a:gd name="T79" fmla="*/ 1597 h 2024"/>
                <a:gd name="T80" fmla="*/ 2882 w 3188"/>
                <a:gd name="T81" fmla="*/ 1609 h 2024"/>
                <a:gd name="T82" fmla="*/ 2846 w 3188"/>
                <a:gd name="T83" fmla="*/ 1609 h 2024"/>
                <a:gd name="T84" fmla="*/ 2774 w 3188"/>
                <a:gd name="T85" fmla="*/ 1615 h 2024"/>
                <a:gd name="T86" fmla="*/ 2726 w 3188"/>
                <a:gd name="T87" fmla="*/ 1621 h 2024"/>
                <a:gd name="T88" fmla="*/ 2708 w 3188"/>
                <a:gd name="T89" fmla="*/ 1621 h 2024"/>
                <a:gd name="T90" fmla="*/ 2594 w 3188"/>
                <a:gd name="T91" fmla="*/ 1657 h 2024"/>
                <a:gd name="T92" fmla="*/ 2533 w 3188"/>
                <a:gd name="T93" fmla="*/ 1663 h 2024"/>
                <a:gd name="T94" fmla="*/ 2444 w 3188"/>
                <a:gd name="T95" fmla="*/ 1675 h 2024"/>
                <a:gd name="T96" fmla="*/ 2378 w 3188"/>
                <a:gd name="T97" fmla="*/ 1687 h 2024"/>
                <a:gd name="T98" fmla="*/ 2360 w 3188"/>
                <a:gd name="T99" fmla="*/ 1705 h 2024"/>
                <a:gd name="T100" fmla="*/ 2305 w 3188"/>
                <a:gd name="T101" fmla="*/ 1687 h 2024"/>
                <a:gd name="T102" fmla="*/ 2263 w 3188"/>
                <a:gd name="T103" fmla="*/ 1663 h 2024"/>
                <a:gd name="T104" fmla="*/ 2017 w 3188"/>
                <a:gd name="T105" fmla="*/ 1585 h 2024"/>
                <a:gd name="T106" fmla="*/ 1711 w 3188"/>
                <a:gd name="T107" fmla="*/ 1453 h 2024"/>
                <a:gd name="T108" fmla="*/ 1880 w 3188"/>
                <a:gd name="T109" fmla="*/ 1844 h 2024"/>
                <a:gd name="T110" fmla="*/ 1771 w 3188"/>
                <a:gd name="T111" fmla="*/ 1922 h 2024"/>
                <a:gd name="T112" fmla="*/ 1531 w 3188"/>
                <a:gd name="T113" fmla="*/ 1753 h 2024"/>
                <a:gd name="T114" fmla="*/ 1411 w 3188"/>
                <a:gd name="T115" fmla="*/ 1477 h 2024"/>
                <a:gd name="T116" fmla="*/ 1219 w 3188"/>
                <a:gd name="T117" fmla="*/ 1291 h 2024"/>
                <a:gd name="T118" fmla="*/ 127 w 3188"/>
                <a:gd name="T119" fmla="*/ 2006 h 2024"/>
                <a:gd name="T120" fmla="*/ 865 w 3188"/>
                <a:gd name="T121" fmla="*/ 1429 h 202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8">
              <a:extLst>
                <a:ext uri="{FF2B5EF4-FFF2-40B4-BE49-F238E27FC236}">
                  <a16:creationId xmlns:a16="http://schemas.microsoft.com/office/drawing/2014/main" id="{4A74DB88-2585-48EA-920D-4DE5EF60E5FA}"/>
                </a:ext>
              </a:extLst>
            </p:cNvPr>
            <p:cNvSpPr>
              <a:spLocks/>
            </p:cNvSpPr>
            <p:nvPr/>
          </p:nvSpPr>
          <p:spPr bwMode="hidden">
            <a:xfrm>
              <a:off x="1344" y="293"/>
              <a:ext cx="2144" cy="1787"/>
            </a:xfrm>
            <a:custGeom>
              <a:avLst/>
              <a:gdLst>
                <a:gd name="T0" fmla="*/ 318 w 2144"/>
                <a:gd name="T1" fmla="*/ 1078 h 1787"/>
                <a:gd name="T2" fmla="*/ 217 w 2144"/>
                <a:gd name="T3" fmla="*/ 928 h 1787"/>
                <a:gd name="T4" fmla="*/ 102 w 2144"/>
                <a:gd name="T5" fmla="*/ 808 h 1787"/>
                <a:gd name="T6" fmla="*/ 36 w 2144"/>
                <a:gd name="T7" fmla="*/ 742 h 1787"/>
                <a:gd name="T8" fmla="*/ 0 w 2144"/>
                <a:gd name="T9" fmla="*/ 700 h 1787"/>
                <a:gd name="T10" fmla="*/ 270 w 2144"/>
                <a:gd name="T11" fmla="*/ 958 h 1787"/>
                <a:gd name="T12" fmla="*/ 294 w 2144"/>
                <a:gd name="T13" fmla="*/ 1006 h 1787"/>
                <a:gd name="T14" fmla="*/ 367 w 2144"/>
                <a:gd name="T15" fmla="*/ 670 h 1787"/>
                <a:gd name="T16" fmla="*/ 379 w 2144"/>
                <a:gd name="T17" fmla="*/ 411 h 1787"/>
                <a:gd name="T18" fmla="*/ 347 w 2144"/>
                <a:gd name="T19" fmla="*/ 118 h 1787"/>
                <a:gd name="T20" fmla="*/ 393 w 2144"/>
                <a:gd name="T21" fmla="*/ 0 h 1787"/>
                <a:gd name="T22" fmla="*/ 397 w 2144"/>
                <a:gd name="T23" fmla="*/ 357 h 1787"/>
                <a:gd name="T24" fmla="*/ 421 w 2144"/>
                <a:gd name="T25" fmla="*/ 609 h 1787"/>
                <a:gd name="T26" fmla="*/ 385 w 2144"/>
                <a:gd name="T27" fmla="*/ 826 h 1787"/>
                <a:gd name="T28" fmla="*/ 385 w 2144"/>
                <a:gd name="T29" fmla="*/ 1036 h 1787"/>
                <a:gd name="T30" fmla="*/ 877 w 2144"/>
                <a:gd name="T31" fmla="*/ 784 h 1787"/>
                <a:gd name="T32" fmla="*/ 1309 w 2144"/>
                <a:gd name="T33" fmla="*/ 555 h 1787"/>
                <a:gd name="T34" fmla="*/ 1802 w 2144"/>
                <a:gd name="T35" fmla="*/ 249 h 1787"/>
                <a:gd name="T36" fmla="*/ 2096 w 2144"/>
                <a:gd name="T37" fmla="*/ 69 h 1787"/>
                <a:gd name="T38" fmla="*/ 1814 w 2144"/>
                <a:gd name="T39" fmla="*/ 279 h 1787"/>
                <a:gd name="T40" fmla="*/ 1453 w 2144"/>
                <a:gd name="T41" fmla="*/ 501 h 1787"/>
                <a:gd name="T42" fmla="*/ 1123 w 2144"/>
                <a:gd name="T43" fmla="*/ 700 h 1787"/>
                <a:gd name="T44" fmla="*/ 739 w 2144"/>
                <a:gd name="T45" fmla="*/ 898 h 1787"/>
                <a:gd name="T46" fmla="*/ 463 w 2144"/>
                <a:gd name="T47" fmla="*/ 1084 h 1787"/>
                <a:gd name="T48" fmla="*/ 817 w 2144"/>
                <a:gd name="T49" fmla="*/ 1193 h 1787"/>
                <a:gd name="T50" fmla="*/ 1285 w 2144"/>
                <a:gd name="T51" fmla="*/ 1187 h 1787"/>
                <a:gd name="T52" fmla="*/ 1916 w 2144"/>
                <a:gd name="T53" fmla="*/ 1396 h 1787"/>
                <a:gd name="T54" fmla="*/ 2144 w 2144"/>
                <a:gd name="T55" fmla="*/ 1420 h 1787"/>
                <a:gd name="T56" fmla="*/ 1814 w 2144"/>
                <a:gd name="T57" fmla="*/ 1408 h 1787"/>
                <a:gd name="T58" fmla="*/ 1435 w 2144"/>
                <a:gd name="T59" fmla="*/ 1288 h 1787"/>
                <a:gd name="T60" fmla="*/ 1219 w 2144"/>
                <a:gd name="T61" fmla="*/ 1229 h 1787"/>
                <a:gd name="T62" fmla="*/ 799 w 2144"/>
                <a:gd name="T63" fmla="*/ 1223 h 1787"/>
                <a:gd name="T64" fmla="*/ 505 w 2144"/>
                <a:gd name="T65" fmla="*/ 1145 h 1787"/>
                <a:gd name="T66" fmla="*/ 733 w 2144"/>
                <a:gd name="T67" fmla="*/ 1378 h 1787"/>
                <a:gd name="T68" fmla="*/ 877 w 2144"/>
                <a:gd name="T69" fmla="*/ 1619 h 1787"/>
                <a:gd name="T70" fmla="*/ 1009 w 2144"/>
                <a:gd name="T71" fmla="*/ 1787 h 1787"/>
                <a:gd name="T72" fmla="*/ 817 w 2144"/>
                <a:gd name="T73" fmla="*/ 1607 h 1787"/>
                <a:gd name="T74" fmla="*/ 673 w 2144"/>
                <a:gd name="T75" fmla="*/ 1372 h 1787"/>
                <a:gd name="T76" fmla="*/ 415 w 2144"/>
                <a:gd name="T77" fmla="*/ 1109 h 1787"/>
                <a:gd name="T78" fmla="*/ 318 w 2144"/>
                <a:gd name="T79" fmla="*/ 1078 h 1787"/>
                <a:gd name="T80" fmla="*/ 318 w 2144"/>
                <a:gd name="T81" fmla="*/ 1078 h 178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9">
              <a:extLst>
                <a:ext uri="{FF2B5EF4-FFF2-40B4-BE49-F238E27FC236}">
                  <a16:creationId xmlns:a16="http://schemas.microsoft.com/office/drawing/2014/main" id="{9A890694-AF14-4363-BEFE-03E9F18C503D}"/>
                </a:ext>
              </a:extLst>
            </p:cNvPr>
            <p:cNvSpPr>
              <a:spLocks/>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r" rtl="1" eaLnBrk="1" hangingPunct="1">
                <a:defRPr/>
              </a:pPr>
              <a:endParaRPr lang="he-IL"/>
            </a:p>
          </p:txBody>
        </p:sp>
        <p:sp>
          <p:nvSpPr>
            <p:cNvPr id="22" name="Freeform 20">
              <a:extLst>
                <a:ext uri="{FF2B5EF4-FFF2-40B4-BE49-F238E27FC236}">
                  <a16:creationId xmlns:a16="http://schemas.microsoft.com/office/drawing/2014/main" id="{C072AE13-E345-4D18-8AF1-E12B84B1FEDB}"/>
                </a:ext>
              </a:extLst>
            </p:cNvPr>
            <p:cNvSpPr>
              <a:spLocks/>
            </p:cNvSpPr>
            <p:nvPr/>
          </p:nvSpPr>
          <p:spPr bwMode="hidden">
            <a:xfrm>
              <a:off x="3160" y="1860"/>
              <a:ext cx="2162" cy="1934"/>
            </a:xfrm>
            <a:custGeom>
              <a:avLst/>
              <a:gdLst>
                <a:gd name="T0" fmla="*/ 1866 w 2153"/>
                <a:gd name="T1" fmla="*/ 857 h 1930"/>
                <a:gd name="T2" fmla="*/ 1961 w 2153"/>
                <a:gd name="T3" fmla="*/ 1025 h 1930"/>
                <a:gd name="T4" fmla="*/ 2078 w 2153"/>
                <a:gd name="T5" fmla="*/ 1174 h 1930"/>
                <a:gd name="T6" fmla="*/ 2144 w 2153"/>
                <a:gd name="T7" fmla="*/ 1255 h 1930"/>
                <a:gd name="T8" fmla="*/ 2180 w 2153"/>
                <a:gd name="T9" fmla="*/ 1303 h 1930"/>
                <a:gd name="T10" fmla="*/ 1913 w 2153"/>
                <a:gd name="T11" fmla="*/ 983 h 1930"/>
                <a:gd name="T12" fmla="*/ 1884 w 2153"/>
                <a:gd name="T13" fmla="*/ 935 h 1930"/>
                <a:gd name="T14" fmla="*/ 1804 w 2153"/>
                <a:gd name="T15" fmla="*/ 1249 h 1930"/>
                <a:gd name="T16" fmla="*/ 1791 w 2153"/>
                <a:gd name="T17" fmla="*/ 1495 h 1930"/>
                <a:gd name="T18" fmla="*/ 1842 w 2153"/>
                <a:gd name="T19" fmla="*/ 1918 h 1930"/>
                <a:gd name="T20" fmla="*/ 1811 w 2153"/>
                <a:gd name="T21" fmla="*/ 1942 h 1930"/>
                <a:gd name="T22" fmla="*/ 1767 w 2153"/>
                <a:gd name="T23" fmla="*/ 1543 h 1930"/>
                <a:gd name="T24" fmla="*/ 1749 w 2153"/>
                <a:gd name="T25" fmla="*/ 1297 h 1930"/>
                <a:gd name="T26" fmla="*/ 1785 w 2153"/>
                <a:gd name="T27" fmla="*/ 1091 h 1930"/>
                <a:gd name="T28" fmla="*/ 1791 w 2153"/>
                <a:gd name="T29" fmla="*/ 881 h 1930"/>
                <a:gd name="T30" fmla="*/ 1283 w 2153"/>
                <a:gd name="T31" fmla="*/ 1013 h 1930"/>
                <a:gd name="T32" fmla="*/ 834 w 2153"/>
                <a:gd name="T33" fmla="*/ 1138 h 1930"/>
                <a:gd name="T34" fmla="*/ 326 w 2153"/>
                <a:gd name="T35" fmla="*/ 1321 h 1930"/>
                <a:gd name="T36" fmla="*/ 18 w 2153"/>
                <a:gd name="T37" fmla="*/ 1429 h 1930"/>
                <a:gd name="T38" fmla="*/ 314 w 2153"/>
                <a:gd name="T39" fmla="*/ 1291 h 1930"/>
                <a:gd name="T40" fmla="*/ 691 w 2153"/>
                <a:gd name="T41" fmla="*/ 1150 h 1930"/>
                <a:gd name="T42" fmla="*/ 1034 w 2153"/>
                <a:gd name="T43" fmla="*/ 1043 h 1930"/>
                <a:gd name="T44" fmla="*/ 1429 w 2153"/>
                <a:gd name="T45" fmla="*/ 935 h 1930"/>
                <a:gd name="T46" fmla="*/ 1713 w 2153"/>
                <a:gd name="T47" fmla="*/ 821 h 1930"/>
                <a:gd name="T48" fmla="*/ 1351 w 2153"/>
                <a:gd name="T49" fmla="*/ 626 h 1930"/>
                <a:gd name="T50" fmla="*/ 873 w 2153"/>
                <a:gd name="T51" fmla="*/ 518 h 1930"/>
                <a:gd name="T52" fmla="*/ 230 w 2153"/>
                <a:gd name="T53" fmla="*/ 161 h 1930"/>
                <a:gd name="T54" fmla="*/ 0 w 2153"/>
                <a:gd name="T55" fmla="*/ 83 h 1930"/>
                <a:gd name="T56" fmla="*/ 332 w 2153"/>
                <a:gd name="T57" fmla="*/ 179 h 1930"/>
                <a:gd name="T58" fmla="*/ 721 w 2153"/>
                <a:gd name="T59" fmla="*/ 386 h 1930"/>
                <a:gd name="T60" fmla="*/ 945 w 2153"/>
                <a:gd name="T61" fmla="*/ 494 h 1930"/>
                <a:gd name="T62" fmla="*/ 1369 w 2153"/>
                <a:gd name="T63" fmla="*/ 596 h 1930"/>
                <a:gd name="T64" fmla="*/ 1671 w 2153"/>
                <a:gd name="T65" fmla="*/ 749 h 1930"/>
                <a:gd name="T66" fmla="*/ 1441 w 2153"/>
                <a:gd name="T67" fmla="*/ 464 h 1930"/>
                <a:gd name="T68" fmla="*/ 1301 w 2153"/>
                <a:gd name="T69" fmla="*/ 191 h 1930"/>
                <a:gd name="T70" fmla="*/ 1169 w 2153"/>
                <a:gd name="T71" fmla="*/ 0 h 1930"/>
                <a:gd name="T72" fmla="*/ 1357 w 2153"/>
                <a:gd name="T73" fmla="*/ 215 h 1930"/>
                <a:gd name="T74" fmla="*/ 1507 w 2153"/>
                <a:gd name="T75" fmla="*/ 488 h 1930"/>
                <a:gd name="T76" fmla="*/ 1767 w 2153"/>
                <a:gd name="T77" fmla="*/ 809 h 1930"/>
                <a:gd name="T78" fmla="*/ 1866 w 2153"/>
                <a:gd name="T79" fmla="*/ 857 h 1930"/>
                <a:gd name="T80" fmla="*/ 1866 w 2153"/>
                <a:gd name="T81" fmla="*/ 857 h 19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73749" name="Rectangle 21"/>
          <p:cNvSpPr>
            <a:spLocks noGrp="1" noChangeArrowheads="1"/>
          </p:cNvSpPr>
          <p:nvPr>
            <p:ph type="ctrTitle" sz="quarter"/>
          </p:nvPr>
        </p:nvSpPr>
        <p:spPr>
          <a:xfrm>
            <a:off x="685800" y="1828800"/>
            <a:ext cx="7772400" cy="1736725"/>
          </a:xfrm>
        </p:spPr>
        <p:txBody>
          <a:bodyPr/>
          <a:lstStyle>
            <a:lvl1pPr>
              <a:defRPr sz="5400"/>
            </a:lvl1pPr>
          </a:lstStyle>
          <a:p>
            <a:pPr lvl="0"/>
            <a:r>
              <a:rPr lang="he-IL" altLang="he-IL" noProof="0"/>
              <a:t>לחץ כדי לערוך סגנון כותרת של תבנית בסיס</a:t>
            </a:r>
          </a:p>
        </p:txBody>
      </p:sp>
      <p:sp>
        <p:nvSpPr>
          <p:cNvPr id="73750"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he-IL" altLang="he-IL" noProof="0"/>
              <a:t>לחץ כדי לערוך סגנון כותרת משנה של תבנית בסיס</a:t>
            </a:r>
          </a:p>
        </p:txBody>
      </p:sp>
      <p:sp>
        <p:nvSpPr>
          <p:cNvPr id="23" name="Rectangle 23">
            <a:extLst>
              <a:ext uri="{FF2B5EF4-FFF2-40B4-BE49-F238E27FC236}">
                <a16:creationId xmlns:a16="http://schemas.microsoft.com/office/drawing/2014/main" id="{7819B3AB-8B2E-4BC0-9D53-4E8209354A83}"/>
              </a:ext>
            </a:extLst>
          </p:cNvPr>
          <p:cNvSpPr>
            <a:spLocks noGrp="1" noChangeArrowheads="1"/>
          </p:cNvSpPr>
          <p:nvPr>
            <p:ph type="dt" sz="quarter" idx="10"/>
          </p:nvPr>
        </p:nvSpPr>
        <p:spPr/>
        <p:txBody>
          <a:bodyPr/>
          <a:lstStyle>
            <a:lvl1pPr>
              <a:defRPr/>
            </a:lvl1pPr>
          </a:lstStyle>
          <a:p>
            <a:pPr>
              <a:defRPr/>
            </a:pPr>
            <a:endParaRPr lang="en-US" altLang="he-IL"/>
          </a:p>
        </p:txBody>
      </p:sp>
      <p:sp>
        <p:nvSpPr>
          <p:cNvPr id="24" name="Rectangle 24">
            <a:extLst>
              <a:ext uri="{FF2B5EF4-FFF2-40B4-BE49-F238E27FC236}">
                <a16:creationId xmlns:a16="http://schemas.microsoft.com/office/drawing/2014/main" id="{8D3A6BCE-D1EE-49EB-916D-7287D69E924F}"/>
              </a:ext>
            </a:extLst>
          </p:cNvPr>
          <p:cNvSpPr>
            <a:spLocks noGrp="1" noChangeArrowheads="1"/>
          </p:cNvSpPr>
          <p:nvPr>
            <p:ph type="ftr" sz="quarter" idx="11"/>
          </p:nvPr>
        </p:nvSpPr>
        <p:spPr/>
        <p:txBody>
          <a:bodyPr/>
          <a:lstStyle>
            <a:lvl1pPr>
              <a:defRPr/>
            </a:lvl1pPr>
          </a:lstStyle>
          <a:p>
            <a:pPr>
              <a:defRPr/>
            </a:pPr>
            <a:endParaRPr lang="en-US" altLang="he-IL"/>
          </a:p>
        </p:txBody>
      </p:sp>
      <p:sp>
        <p:nvSpPr>
          <p:cNvPr id="25" name="Rectangle 25">
            <a:extLst>
              <a:ext uri="{FF2B5EF4-FFF2-40B4-BE49-F238E27FC236}">
                <a16:creationId xmlns:a16="http://schemas.microsoft.com/office/drawing/2014/main" id="{49D0A3D6-A11D-42C2-9D81-7FA04BBEDD49}"/>
              </a:ext>
            </a:extLst>
          </p:cNvPr>
          <p:cNvSpPr>
            <a:spLocks noGrp="1" noChangeArrowheads="1"/>
          </p:cNvSpPr>
          <p:nvPr>
            <p:ph type="sldNum" sz="quarter" idx="12"/>
          </p:nvPr>
        </p:nvSpPr>
        <p:spPr/>
        <p:txBody>
          <a:bodyPr/>
          <a:lstStyle>
            <a:lvl1pPr>
              <a:defRPr/>
            </a:lvl1pPr>
          </a:lstStyle>
          <a:p>
            <a:fld id="{882A05A9-D6F4-453D-96F6-D40E85E521AA}" type="slidenum">
              <a:rPr lang="ar-SA" altLang="he-IL"/>
              <a:pPr/>
              <a:t>‹#›</a:t>
            </a:fld>
            <a:endParaRPr lang="en-US" altLang="he-IL"/>
          </a:p>
        </p:txBody>
      </p:sp>
    </p:spTree>
    <p:extLst>
      <p:ext uri="{BB962C8B-B14F-4D97-AF65-F5344CB8AC3E}">
        <p14:creationId xmlns:p14="http://schemas.microsoft.com/office/powerpoint/2010/main" val="271594084"/>
      </p:ext>
    </p:extLst>
  </p:cSld>
  <p:clrMapOvr>
    <a:masterClrMapping/>
  </p:clrMapOvr>
  <p:transition spd="slow">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Rectangle 23">
            <a:extLst>
              <a:ext uri="{FF2B5EF4-FFF2-40B4-BE49-F238E27FC236}">
                <a16:creationId xmlns:a16="http://schemas.microsoft.com/office/drawing/2014/main" id="{2CE8B0BB-931A-48C1-9C28-9FF35A15F64D}"/>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5" name="Rectangle 24">
            <a:extLst>
              <a:ext uri="{FF2B5EF4-FFF2-40B4-BE49-F238E27FC236}">
                <a16:creationId xmlns:a16="http://schemas.microsoft.com/office/drawing/2014/main" id="{1D79B041-0A9D-480C-94A1-5C9ED5A1160B}"/>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6" name="Rectangle 25">
            <a:extLst>
              <a:ext uri="{FF2B5EF4-FFF2-40B4-BE49-F238E27FC236}">
                <a16:creationId xmlns:a16="http://schemas.microsoft.com/office/drawing/2014/main" id="{7E1E297E-5392-4784-AF4C-62CD3D73A8F8}"/>
              </a:ext>
            </a:extLst>
          </p:cNvPr>
          <p:cNvSpPr>
            <a:spLocks noGrp="1" noChangeArrowheads="1"/>
          </p:cNvSpPr>
          <p:nvPr>
            <p:ph type="sldNum" sz="quarter" idx="12"/>
          </p:nvPr>
        </p:nvSpPr>
        <p:spPr>
          <a:ln/>
        </p:spPr>
        <p:txBody>
          <a:bodyPr/>
          <a:lstStyle>
            <a:lvl1pPr>
              <a:defRPr/>
            </a:lvl1pPr>
          </a:lstStyle>
          <a:p>
            <a:fld id="{36191C5F-544A-428E-B771-6A02C284F2A2}" type="slidenum">
              <a:rPr lang="ar-SA" altLang="he-IL"/>
              <a:pPr/>
              <a:t>‹#›</a:t>
            </a:fld>
            <a:endParaRPr lang="en-US" altLang="he-IL"/>
          </a:p>
        </p:txBody>
      </p:sp>
    </p:spTree>
    <p:extLst>
      <p:ext uri="{BB962C8B-B14F-4D97-AF65-F5344CB8AC3E}">
        <p14:creationId xmlns:p14="http://schemas.microsoft.com/office/powerpoint/2010/main" val="2259582139"/>
      </p:ext>
    </p:extLst>
  </p:cSld>
  <p:clrMapOvr>
    <a:masterClrMapping/>
  </p:clrMapOvr>
  <p:transition spd="slow">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7813"/>
            <a:ext cx="2057400" cy="5853112"/>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457200" y="277813"/>
            <a:ext cx="6019800" cy="5853112"/>
          </a:xfr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Rectangle 23">
            <a:extLst>
              <a:ext uri="{FF2B5EF4-FFF2-40B4-BE49-F238E27FC236}">
                <a16:creationId xmlns:a16="http://schemas.microsoft.com/office/drawing/2014/main" id="{9D30FE22-19B8-4102-95AD-E7B9EFF5AAB0}"/>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5" name="Rectangle 24">
            <a:extLst>
              <a:ext uri="{FF2B5EF4-FFF2-40B4-BE49-F238E27FC236}">
                <a16:creationId xmlns:a16="http://schemas.microsoft.com/office/drawing/2014/main" id="{579F522A-AAD1-4875-B1E5-06839756D630}"/>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6" name="Rectangle 25">
            <a:extLst>
              <a:ext uri="{FF2B5EF4-FFF2-40B4-BE49-F238E27FC236}">
                <a16:creationId xmlns:a16="http://schemas.microsoft.com/office/drawing/2014/main" id="{05655376-15DB-4D95-A8C9-FA33AA9F58B2}"/>
              </a:ext>
            </a:extLst>
          </p:cNvPr>
          <p:cNvSpPr>
            <a:spLocks noGrp="1" noChangeArrowheads="1"/>
          </p:cNvSpPr>
          <p:nvPr>
            <p:ph type="sldNum" sz="quarter" idx="12"/>
          </p:nvPr>
        </p:nvSpPr>
        <p:spPr>
          <a:ln/>
        </p:spPr>
        <p:txBody>
          <a:bodyPr/>
          <a:lstStyle>
            <a:lvl1pPr>
              <a:defRPr/>
            </a:lvl1pPr>
          </a:lstStyle>
          <a:p>
            <a:fld id="{633CB3ED-0E24-471B-A2FF-ACA5262F983F}" type="slidenum">
              <a:rPr lang="ar-SA" altLang="he-IL"/>
              <a:pPr/>
              <a:t>‹#›</a:t>
            </a:fld>
            <a:endParaRPr lang="en-US" altLang="he-IL"/>
          </a:p>
        </p:txBody>
      </p:sp>
    </p:spTree>
    <p:extLst>
      <p:ext uri="{BB962C8B-B14F-4D97-AF65-F5344CB8AC3E}">
        <p14:creationId xmlns:p14="http://schemas.microsoft.com/office/powerpoint/2010/main" val="1882160707"/>
      </p:ext>
    </p:extLst>
  </p:cSld>
  <p:clrMapOvr>
    <a:masterClrMapping/>
  </p:clrMapOvr>
  <p:transition spd="slow">
    <p:diamon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כותרת, טקסט ופריט אוסף תמונות">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7813"/>
            <a:ext cx="8229600" cy="1143000"/>
          </a:xfrm>
        </p:spPr>
        <p:txBody>
          <a:bodyPr/>
          <a:lstStyle/>
          <a:p>
            <a:r>
              <a:rPr lang="he-IL"/>
              <a:t>לחץ כדי לערוך סגנון כותרת של תבנית בסיס</a:t>
            </a:r>
          </a:p>
        </p:txBody>
      </p:sp>
      <p:sp>
        <p:nvSpPr>
          <p:cNvPr id="3" name="מציין מיקום של תמונה מקוונת 2"/>
          <p:cNvSpPr>
            <a:spLocks noGrp="1"/>
          </p:cNvSpPr>
          <p:nvPr>
            <p:ph type="clipArt" sz="half" idx="1"/>
          </p:nvPr>
        </p:nvSpPr>
        <p:spPr>
          <a:xfrm>
            <a:off x="457200" y="1600200"/>
            <a:ext cx="4038600" cy="4530725"/>
          </a:xfrm>
        </p:spPr>
        <p:txBody>
          <a:bodyPr/>
          <a:lstStyle/>
          <a:p>
            <a:pPr lvl="0"/>
            <a:endParaRPr lang="he-IL" noProof="0"/>
          </a:p>
        </p:txBody>
      </p:sp>
      <p:sp>
        <p:nvSpPr>
          <p:cNvPr id="4" name="מציין מיקום טקסט 3"/>
          <p:cNvSpPr>
            <a:spLocks noGrp="1"/>
          </p:cNvSpPr>
          <p:nvPr>
            <p:ph type="body" sz="half" idx="2"/>
          </p:nvPr>
        </p:nvSpPr>
        <p:spPr>
          <a:xfrm>
            <a:off x="4648200" y="1600200"/>
            <a:ext cx="4038600" cy="4530725"/>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Rectangle 23">
            <a:extLst>
              <a:ext uri="{FF2B5EF4-FFF2-40B4-BE49-F238E27FC236}">
                <a16:creationId xmlns:a16="http://schemas.microsoft.com/office/drawing/2014/main" id="{9F9BDE32-5EF7-45D3-92D8-FFF855D51E65}"/>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6" name="Rectangle 24">
            <a:extLst>
              <a:ext uri="{FF2B5EF4-FFF2-40B4-BE49-F238E27FC236}">
                <a16:creationId xmlns:a16="http://schemas.microsoft.com/office/drawing/2014/main" id="{BC05F7D0-5637-4B82-8629-9292791A3C16}"/>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7" name="Rectangle 25">
            <a:extLst>
              <a:ext uri="{FF2B5EF4-FFF2-40B4-BE49-F238E27FC236}">
                <a16:creationId xmlns:a16="http://schemas.microsoft.com/office/drawing/2014/main" id="{1A6708F1-DF2F-42E3-88C5-389194216FBE}"/>
              </a:ext>
            </a:extLst>
          </p:cNvPr>
          <p:cNvSpPr>
            <a:spLocks noGrp="1" noChangeArrowheads="1"/>
          </p:cNvSpPr>
          <p:nvPr>
            <p:ph type="sldNum" sz="quarter" idx="12"/>
          </p:nvPr>
        </p:nvSpPr>
        <p:spPr>
          <a:ln/>
        </p:spPr>
        <p:txBody>
          <a:bodyPr/>
          <a:lstStyle>
            <a:lvl1pPr>
              <a:defRPr/>
            </a:lvl1pPr>
          </a:lstStyle>
          <a:p>
            <a:fld id="{5A085AAB-A52F-43A3-9D22-F9E2C69CEDAC}" type="slidenum">
              <a:rPr lang="ar-SA" altLang="he-IL"/>
              <a:pPr/>
              <a:t>‹#›</a:t>
            </a:fld>
            <a:endParaRPr lang="en-US" altLang="he-IL"/>
          </a:p>
        </p:txBody>
      </p:sp>
    </p:spTree>
    <p:extLst>
      <p:ext uri="{BB962C8B-B14F-4D97-AF65-F5344CB8AC3E}">
        <p14:creationId xmlns:p14="http://schemas.microsoft.com/office/powerpoint/2010/main" val="963887034"/>
      </p:ext>
    </p:extLst>
  </p:cSld>
  <p:clrMapOvr>
    <a:masterClrMapping/>
  </p:clrMapOvr>
  <p:transition spd="slow">
    <p:diamon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תוכן">
    <p:spTree>
      <p:nvGrpSpPr>
        <p:cNvPr id="1" name=""/>
        <p:cNvGrpSpPr/>
        <p:nvPr/>
      </p:nvGrpSpPr>
      <p:grpSpPr>
        <a:xfrm>
          <a:off x="0" y="0"/>
          <a:ext cx="0" cy="0"/>
          <a:chOff x="0" y="0"/>
          <a:chExt cx="0" cy="0"/>
        </a:xfrm>
      </p:grpSpPr>
      <p:sp>
        <p:nvSpPr>
          <p:cNvPr id="2" name="מציין מיקום תוכן 1"/>
          <p:cNvSpPr>
            <a:spLocks noGrp="1"/>
          </p:cNvSpPr>
          <p:nvPr>
            <p:ph/>
          </p:nvPr>
        </p:nvSpPr>
        <p:spPr>
          <a:xfrm>
            <a:off x="457200" y="277813"/>
            <a:ext cx="8229600" cy="5853112"/>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3" name="Rectangle 23">
            <a:extLst>
              <a:ext uri="{FF2B5EF4-FFF2-40B4-BE49-F238E27FC236}">
                <a16:creationId xmlns:a16="http://schemas.microsoft.com/office/drawing/2014/main" id="{7FEEFADD-D879-4D19-A348-71EAEEAA02EE}"/>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4" name="Rectangle 24">
            <a:extLst>
              <a:ext uri="{FF2B5EF4-FFF2-40B4-BE49-F238E27FC236}">
                <a16:creationId xmlns:a16="http://schemas.microsoft.com/office/drawing/2014/main" id="{E3CEBC7A-1612-489F-9FB0-3747BE82FCF5}"/>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5" name="Rectangle 25">
            <a:extLst>
              <a:ext uri="{FF2B5EF4-FFF2-40B4-BE49-F238E27FC236}">
                <a16:creationId xmlns:a16="http://schemas.microsoft.com/office/drawing/2014/main" id="{9AA56606-809E-4860-A8FA-34164975EFFB}"/>
              </a:ext>
            </a:extLst>
          </p:cNvPr>
          <p:cNvSpPr>
            <a:spLocks noGrp="1" noChangeArrowheads="1"/>
          </p:cNvSpPr>
          <p:nvPr>
            <p:ph type="sldNum" sz="quarter" idx="12"/>
          </p:nvPr>
        </p:nvSpPr>
        <p:spPr>
          <a:ln/>
        </p:spPr>
        <p:txBody>
          <a:bodyPr/>
          <a:lstStyle>
            <a:lvl1pPr>
              <a:defRPr/>
            </a:lvl1pPr>
          </a:lstStyle>
          <a:p>
            <a:fld id="{674736E7-1833-4981-9C1E-083F2B9304E2}" type="slidenum">
              <a:rPr lang="ar-SA" altLang="he-IL"/>
              <a:pPr/>
              <a:t>‹#›</a:t>
            </a:fld>
            <a:endParaRPr lang="en-US" altLang="he-IL"/>
          </a:p>
        </p:txBody>
      </p:sp>
    </p:spTree>
    <p:extLst>
      <p:ext uri="{BB962C8B-B14F-4D97-AF65-F5344CB8AC3E}">
        <p14:creationId xmlns:p14="http://schemas.microsoft.com/office/powerpoint/2010/main" val="1272340049"/>
      </p:ext>
    </p:extLst>
  </p:cSld>
  <p:clrMapOvr>
    <a:masterClrMapping/>
  </p:clrMapOvr>
  <p:transition spd="slow">
    <p:diamon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כותרת ו-4 תכנים">
    <p:spTree>
      <p:nvGrpSpPr>
        <p:cNvPr id="1" name=""/>
        <p:cNvGrpSpPr/>
        <p:nvPr/>
      </p:nvGrpSpPr>
      <p:grpSpPr>
        <a:xfrm>
          <a:off x="0" y="0"/>
          <a:ext cx="0" cy="0"/>
          <a:chOff x="0" y="0"/>
          <a:chExt cx="0" cy="0"/>
        </a:xfrm>
      </p:grpSpPr>
      <p:sp>
        <p:nvSpPr>
          <p:cNvPr id="2" name="כותרת 1"/>
          <p:cNvSpPr>
            <a:spLocks noGrp="1"/>
          </p:cNvSpPr>
          <p:nvPr>
            <p:ph type="title" sz="quarter"/>
          </p:nvPr>
        </p:nvSpPr>
        <p:spPr>
          <a:xfrm>
            <a:off x="457200" y="277813"/>
            <a:ext cx="8229600" cy="1143000"/>
          </a:xfrm>
        </p:spPr>
        <p:txBody>
          <a:bodyPr/>
          <a:lstStyle/>
          <a:p>
            <a:r>
              <a:rPr lang="he-IL"/>
              <a:t>לחץ כדי לערוך סגנון כותרת של תבנית בסיס</a:t>
            </a:r>
          </a:p>
        </p:txBody>
      </p:sp>
      <p:sp>
        <p:nvSpPr>
          <p:cNvPr id="3" name="מציין מיקום תוכן 2"/>
          <p:cNvSpPr>
            <a:spLocks noGrp="1"/>
          </p:cNvSpPr>
          <p:nvPr>
            <p:ph sz="quarter" idx="1"/>
          </p:nvPr>
        </p:nvSpPr>
        <p:spPr>
          <a:xfrm>
            <a:off x="457200" y="1600200"/>
            <a:ext cx="4038600" cy="2189163"/>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quarter" idx="2"/>
          </p:nvPr>
        </p:nvSpPr>
        <p:spPr>
          <a:xfrm>
            <a:off x="4648200" y="1600200"/>
            <a:ext cx="4038600" cy="2189163"/>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תוכן 4"/>
          <p:cNvSpPr>
            <a:spLocks noGrp="1"/>
          </p:cNvSpPr>
          <p:nvPr>
            <p:ph sz="quarter" idx="3"/>
          </p:nvPr>
        </p:nvSpPr>
        <p:spPr>
          <a:xfrm>
            <a:off x="457200" y="3941763"/>
            <a:ext cx="4038600" cy="2189162"/>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6" name="מציין מיקום תוכן 5"/>
          <p:cNvSpPr>
            <a:spLocks noGrp="1"/>
          </p:cNvSpPr>
          <p:nvPr>
            <p:ph sz="quarter" idx="4"/>
          </p:nvPr>
        </p:nvSpPr>
        <p:spPr>
          <a:xfrm>
            <a:off x="4648200" y="3941763"/>
            <a:ext cx="4038600" cy="2189162"/>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7" name="Rectangle 23">
            <a:extLst>
              <a:ext uri="{FF2B5EF4-FFF2-40B4-BE49-F238E27FC236}">
                <a16:creationId xmlns:a16="http://schemas.microsoft.com/office/drawing/2014/main" id="{7DD9A289-415A-4C11-AB2F-05E02543F02D}"/>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8" name="Rectangle 24">
            <a:extLst>
              <a:ext uri="{FF2B5EF4-FFF2-40B4-BE49-F238E27FC236}">
                <a16:creationId xmlns:a16="http://schemas.microsoft.com/office/drawing/2014/main" id="{9EEEF500-8988-45AC-80D7-4BD0099942BA}"/>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9" name="Rectangle 25">
            <a:extLst>
              <a:ext uri="{FF2B5EF4-FFF2-40B4-BE49-F238E27FC236}">
                <a16:creationId xmlns:a16="http://schemas.microsoft.com/office/drawing/2014/main" id="{FB45708A-5714-40C6-A2D1-C74FA2C96A45}"/>
              </a:ext>
            </a:extLst>
          </p:cNvPr>
          <p:cNvSpPr>
            <a:spLocks noGrp="1" noChangeArrowheads="1"/>
          </p:cNvSpPr>
          <p:nvPr>
            <p:ph type="sldNum" sz="quarter" idx="12"/>
          </p:nvPr>
        </p:nvSpPr>
        <p:spPr>
          <a:ln/>
        </p:spPr>
        <p:txBody>
          <a:bodyPr/>
          <a:lstStyle>
            <a:lvl1pPr>
              <a:defRPr/>
            </a:lvl1pPr>
          </a:lstStyle>
          <a:p>
            <a:fld id="{9071CE5F-2DA9-44BB-8232-B9F050F1090F}" type="slidenum">
              <a:rPr lang="ar-SA" altLang="he-IL"/>
              <a:pPr/>
              <a:t>‹#›</a:t>
            </a:fld>
            <a:endParaRPr lang="en-US" altLang="he-IL"/>
          </a:p>
        </p:txBody>
      </p:sp>
    </p:spTree>
    <p:extLst>
      <p:ext uri="{BB962C8B-B14F-4D97-AF65-F5344CB8AC3E}">
        <p14:creationId xmlns:p14="http://schemas.microsoft.com/office/powerpoint/2010/main" val="2169965975"/>
      </p:ext>
    </p:extLst>
  </p:cSld>
  <p:clrMapOvr>
    <a:masterClrMapping/>
  </p:clrMapOvr>
  <p:transition spd="slow">
    <p:diamon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כותרת, 2 תכנים וטקסט">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7813"/>
            <a:ext cx="8229600" cy="1143000"/>
          </a:xfrm>
        </p:spPr>
        <p:txBody>
          <a:bodyPr/>
          <a:lstStyle/>
          <a:p>
            <a:r>
              <a:rPr lang="he-IL"/>
              <a:t>לחץ כדי לערוך סגנון כותרת של תבנית בסיס</a:t>
            </a:r>
          </a:p>
        </p:txBody>
      </p:sp>
      <p:sp>
        <p:nvSpPr>
          <p:cNvPr id="3" name="מציין מיקום תוכן 2"/>
          <p:cNvSpPr>
            <a:spLocks noGrp="1"/>
          </p:cNvSpPr>
          <p:nvPr>
            <p:ph sz="quarter" idx="1"/>
          </p:nvPr>
        </p:nvSpPr>
        <p:spPr>
          <a:xfrm>
            <a:off x="457200" y="1600200"/>
            <a:ext cx="4038600" cy="2189163"/>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quarter" idx="2"/>
          </p:nvPr>
        </p:nvSpPr>
        <p:spPr>
          <a:xfrm>
            <a:off x="457200" y="3941763"/>
            <a:ext cx="4038600" cy="2189162"/>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half" idx="3"/>
          </p:nvPr>
        </p:nvSpPr>
        <p:spPr>
          <a:xfrm>
            <a:off x="4648200" y="1600200"/>
            <a:ext cx="4038600" cy="4530725"/>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6" name="Rectangle 23">
            <a:extLst>
              <a:ext uri="{FF2B5EF4-FFF2-40B4-BE49-F238E27FC236}">
                <a16:creationId xmlns:a16="http://schemas.microsoft.com/office/drawing/2014/main" id="{6E849D82-0AF8-4F8A-B3FB-B47C62273A5A}"/>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7" name="Rectangle 24">
            <a:extLst>
              <a:ext uri="{FF2B5EF4-FFF2-40B4-BE49-F238E27FC236}">
                <a16:creationId xmlns:a16="http://schemas.microsoft.com/office/drawing/2014/main" id="{21D891FC-5B9C-4A8D-BC31-8A5D0631EE96}"/>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8" name="Rectangle 25">
            <a:extLst>
              <a:ext uri="{FF2B5EF4-FFF2-40B4-BE49-F238E27FC236}">
                <a16:creationId xmlns:a16="http://schemas.microsoft.com/office/drawing/2014/main" id="{FB0F7ABE-096A-4018-AAF4-86DBAC6024B6}"/>
              </a:ext>
            </a:extLst>
          </p:cNvPr>
          <p:cNvSpPr>
            <a:spLocks noGrp="1" noChangeArrowheads="1"/>
          </p:cNvSpPr>
          <p:nvPr>
            <p:ph type="sldNum" sz="quarter" idx="12"/>
          </p:nvPr>
        </p:nvSpPr>
        <p:spPr>
          <a:ln/>
        </p:spPr>
        <p:txBody>
          <a:bodyPr/>
          <a:lstStyle>
            <a:lvl1pPr>
              <a:defRPr/>
            </a:lvl1pPr>
          </a:lstStyle>
          <a:p>
            <a:fld id="{4A45B4A0-C897-4BEC-8F4F-4978F37A4977}" type="slidenum">
              <a:rPr lang="ar-SA" altLang="he-IL"/>
              <a:pPr/>
              <a:t>‹#›</a:t>
            </a:fld>
            <a:endParaRPr lang="en-US" altLang="he-IL"/>
          </a:p>
        </p:txBody>
      </p:sp>
    </p:spTree>
    <p:extLst>
      <p:ext uri="{BB962C8B-B14F-4D97-AF65-F5344CB8AC3E}">
        <p14:creationId xmlns:p14="http://schemas.microsoft.com/office/powerpoint/2010/main" val="638278434"/>
      </p:ext>
    </p:extLst>
  </p:cSld>
  <p:clrMapOvr>
    <a:masterClrMapping/>
  </p:clrMapOvr>
  <p:transition spd="slow">
    <p:diamon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AndObj" preserve="1">
  <p:cSld name="כותרת, 2 תכנים ותוכן">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7813"/>
            <a:ext cx="8229600" cy="1143000"/>
          </a:xfrm>
        </p:spPr>
        <p:txBody>
          <a:bodyPr/>
          <a:lstStyle/>
          <a:p>
            <a:r>
              <a:rPr lang="he-IL"/>
              <a:t>לחץ כדי לערוך סגנון כותרת של תבנית בסיס</a:t>
            </a:r>
          </a:p>
        </p:txBody>
      </p:sp>
      <p:sp>
        <p:nvSpPr>
          <p:cNvPr id="3" name="מציין מיקום תוכן 2"/>
          <p:cNvSpPr>
            <a:spLocks noGrp="1"/>
          </p:cNvSpPr>
          <p:nvPr>
            <p:ph sz="quarter" idx="1"/>
          </p:nvPr>
        </p:nvSpPr>
        <p:spPr>
          <a:xfrm>
            <a:off x="457200" y="1600200"/>
            <a:ext cx="4038600" cy="2189163"/>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quarter" idx="2"/>
          </p:nvPr>
        </p:nvSpPr>
        <p:spPr>
          <a:xfrm>
            <a:off x="457200" y="3941763"/>
            <a:ext cx="4038600" cy="2189162"/>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תוכן 4"/>
          <p:cNvSpPr>
            <a:spLocks noGrp="1"/>
          </p:cNvSpPr>
          <p:nvPr>
            <p:ph sz="half" idx="3"/>
          </p:nvPr>
        </p:nvSpPr>
        <p:spPr>
          <a:xfrm>
            <a:off x="4648200" y="1600200"/>
            <a:ext cx="4038600" cy="4530725"/>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6" name="Rectangle 23">
            <a:extLst>
              <a:ext uri="{FF2B5EF4-FFF2-40B4-BE49-F238E27FC236}">
                <a16:creationId xmlns:a16="http://schemas.microsoft.com/office/drawing/2014/main" id="{CD72C4C5-90A6-40AA-8E26-F60E190844CB}"/>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7" name="Rectangle 24">
            <a:extLst>
              <a:ext uri="{FF2B5EF4-FFF2-40B4-BE49-F238E27FC236}">
                <a16:creationId xmlns:a16="http://schemas.microsoft.com/office/drawing/2014/main" id="{F6D89DDB-F09A-4C52-ABA8-CA72C1C5A6D8}"/>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8" name="Rectangle 25">
            <a:extLst>
              <a:ext uri="{FF2B5EF4-FFF2-40B4-BE49-F238E27FC236}">
                <a16:creationId xmlns:a16="http://schemas.microsoft.com/office/drawing/2014/main" id="{7B6D97A4-2502-4EA4-A88D-ACE94BCFE94A}"/>
              </a:ext>
            </a:extLst>
          </p:cNvPr>
          <p:cNvSpPr>
            <a:spLocks noGrp="1" noChangeArrowheads="1"/>
          </p:cNvSpPr>
          <p:nvPr>
            <p:ph type="sldNum" sz="quarter" idx="12"/>
          </p:nvPr>
        </p:nvSpPr>
        <p:spPr>
          <a:ln/>
        </p:spPr>
        <p:txBody>
          <a:bodyPr/>
          <a:lstStyle>
            <a:lvl1pPr>
              <a:defRPr/>
            </a:lvl1pPr>
          </a:lstStyle>
          <a:p>
            <a:fld id="{F5DB00A4-F939-4827-BC30-B375E6212BE0}" type="slidenum">
              <a:rPr lang="ar-SA" altLang="he-IL"/>
              <a:pPr/>
              <a:t>‹#›</a:t>
            </a:fld>
            <a:endParaRPr lang="en-US" altLang="he-IL"/>
          </a:p>
        </p:txBody>
      </p:sp>
    </p:spTree>
    <p:extLst>
      <p:ext uri="{BB962C8B-B14F-4D97-AF65-F5344CB8AC3E}">
        <p14:creationId xmlns:p14="http://schemas.microsoft.com/office/powerpoint/2010/main" val="4237399494"/>
      </p:ext>
    </p:extLst>
  </p:cSld>
  <p:clrMapOvr>
    <a:masterClrMapping/>
  </p:clrMapOvr>
  <p:transition spd="slow">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Rectangle 23">
            <a:extLst>
              <a:ext uri="{FF2B5EF4-FFF2-40B4-BE49-F238E27FC236}">
                <a16:creationId xmlns:a16="http://schemas.microsoft.com/office/drawing/2014/main" id="{8879EA7E-41F2-4353-8305-0EF86756916C}"/>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5" name="Rectangle 24">
            <a:extLst>
              <a:ext uri="{FF2B5EF4-FFF2-40B4-BE49-F238E27FC236}">
                <a16:creationId xmlns:a16="http://schemas.microsoft.com/office/drawing/2014/main" id="{0F8BF6F5-B8FA-4F2D-8C27-BC40D7D17626}"/>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6" name="Rectangle 25">
            <a:extLst>
              <a:ext uri="{FF2B5EF4-FFF2-40B4-BE49-F238E27FC236}">
                <a16:creationId xmlns:a16="http://schemas.microsoft.com/office/drawing/2014/main" id="{47AE305F-36C2-4F35-83EC-9641B2D1F3AD}"/>
              </a:ext>
            </a:extLst>
          </p:cNvPr>
          <p:cNvSpPr>
            <a:spLocks noGrp="1" noChangeArrowheads="1"/>
          </p:cNvSpPr>
          <p:nvPr>
            <p:ph type="sldNum" sz="quarter" idx="12"/>
          </p:nvPr>
        </p:nvSpPr>
        <p:spPr>
          <a:ln/>
        </p:spPr>
        <p:txBody>
          <a:bodyPr/>
          <a:lstStyle>
            <a:lvl1pPr>
              <a:defRPr/>
            </a:lvl1pPr>
          </a:lstStyle>
          <a:p>
            <a:fld id="{4AAE38FD-AE1E-4327-ADC8-67F8D1C61393}" type="slidenum">
              <a:rPr lang="ar-SA" altLang="he-IL"/>
              <a:pPr/>
              <a:t>‹#›</a:t>
            </a:fld>
            <a:endParaRPr lang="en-US" altLang="he-IL"/>
          </a:p>
        </p:txBody>
      </p:sp>
    </p:spTree>
    <p:extLst>
      <p:ext uri="{BB962C8B-B14F-4D97-AF65-F5344CB8AC3E}">
        <p14:creationId xmlns:p14="http://schemas.microsoft.com/office/powerpoint/2010/main" val="3565573582"/>
      </p:ext>
    </p:extLst>
  </p:cSld>
  <p:clrMapOvr>
    <a:masterClrMapping/>
  </p:clrMapOvr>
  <p:transition spd="slow">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623888" y="1709738"/>
            <a:ext cx="7886700" cy="2852737"/>
          </a:xfrm>
        </p:spPr>
        <p:txBody>
          <a:bodyPr anchor="b"/>
          <a:lstStyle>
            <a:lvl1pPr>
              <a:defRPr sz="6000"/>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he-IL"/>
              <a:t>לחץ כדי לערוך סגנונות טקסט של תבנית בסיס</a:t>
            </a:r>
          </a:p>
        </p:txBody>
      </p:sp>
      <p:sp>
        <p:nvSpPr>
          <p:cNvPr id="4" name="Rectangle 23">
            <a:extLst>
              <a:ext uri="{FF2B5EF4-FFF2-40B4-BE49-F238E27FC236}">
                <a16:creationId xmlns:a16="http://schemas.microsoft.com/office/drawing/2014/main" id="{29435761-BEDE-460F-BCE3-6B0D2ECD382A}"/>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5" name="Rectangle 24">
            <a:extLst>
              <a:ext uri="{FF2B5EF4-FFF2-40B4-BE49-F238E27FC236}">
                <a16:creationId xmlns:a16="http://schemas.microsoft.com/office/drawing/2014/main" id="{626530A8-A361-4573-BBBD-F8931E35DC6B}"/>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6" name="Rectangle 25">
            <a:extLst>
              <a:ext uri="{FF2B5EF4-FFF2-40B4-BE49-F238E27FC236}">
                <a16:creationId xmlns:a16="http://schemas.microsoft.com/office/drawing/2014/main" id="{71691338-B752-47D2-880E-F6476CC14CDC}"/>
              </a:ext>
            </a:extLst>
          </p:cNvPr>
          <p:cNvSpPr>
            <a:spLocks noGrp="1" noChangeArrowheads="1"/>
          </p:cNvSpPr>
          <p:nvPr>
            <p:ph type="sldNum" sz="quarter" idx="12"/>
          </p:nvPr>
        </p:nvSpPr>
        <p:spPr>
          <a:ln/>
        </p:spPr>
        <p:txBody>
          <a:bodyPr/>
          <a:lstStyle>
            <a:lvl1pPr>
              <a:defRPr/>
            </a:lvl1pPr>
          </a:lstStyle>
          <a:p>
            <a:fld id="{3C1A3F8E-DD5B-49B3-A18D-F4CDB1CB66A2}" type="slidenum">
              <a:rPr lang="ar-SA" altLang="he-IL"/>
              <a:pPr/>
              <a:t>‹#›</a:t>
            </a:fld>
            <a:endParaRPr lang="en-US" altLang="he-IL"/>
          </a:p>
        </p:txBody>
      </p:sp>
    </p:spTree>
    <p:extLst>
      <p:ext uri="{BB962C8B-B14F-4D97-AF65-F5344CB8AC3E}">
        <p14:creationId xmlns:p14="http://schemas.microsoft.com/office/powerpoint/2010/main" val="4087632544"/>
      </p:ext>
    </p:extLst>
  </p:cSld>
  <p:clrMapOvr>
    <a:masterClrMapping/>
  </p:clrMapOvr>
  <p:transition spd="slow">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457200" y="1600200"/>
            <a:ext cx="4038600" cy="4530725"/>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4648200" y="1600200"/>
            <a:ext cx="4038600" cy="4530725"/>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Rectangle 23">
            <a:extLst>
              <a:ext uri="{FF2B5EF4-FFF2-40B4-BE49-F238E27FC236}">
                <a16:creationId xmlns:a16="http://schemas.microsoft.com/office/drawing/2014/main" id="{7CE32AED-B436-404F-AF6F-59F6706A5744}"/>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6" name="Rectangle 24">
            <a:extLst>
              <a:ext uri="{FF2B5EF4-FFF2-40B4-BE49-F238E27FC236}">
                <a16:creationId xmlns:a16="http://schemas.microsoft.com/office/drawing/2014/main" id="{8DCD3B06-360B-48B5-9174-0D054075CFF7}"/>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7" name="Rectangle 25">
            <a:extLst>
              <a:ext uri="{FF2B5EF4-FFF2-40B4-BE49-F238E27FC236}">
                <a16:creationId xmlns:a16="http://schemas.microsoft.com/office/drawing/2014/main" id="{3DB2A97D-6B1B-436E-A82C-D5C07B1259AB}"/>
              </a:ext>
            </a:extLst>
          </p:cNvPr>
          <p:cNvSpPr>
            <a:spLocks noGrp="1" noChangeArrowheads="1"/>
          </p:cNvSpPr>
          <p:nvPr>
            <p:ph type="sldNum" sz="quarter" idx="12"/>
          </p:nvPr>
        </p:nvSpPr>
        <p:spPr>
          <a:ln/>
        </p:spPr>
        <p:txBody>
          <a:bodyPr/>
          <a:lstStyle>
            <a:lvl1pPr>
              <a:defRPr/>
            </a:lvl1pPr>
          </a:lstStyle>
          <a:p>
            <a:fld id="{7E25FBE2-D75C-4A37-AF18-5E2E49D3BD61}" type="slidenum">
              <a:rPr lang="ar-SA" altLang="he-IL"/>
              <a:pPr/>
              <a:t>‹#›</a:t>
            </a:fld>
            <a:endParaRPr lang="en-US" altLang="he-IL"/>
          </a:p>
        </p:txBody>
      </p:sp>
    </p:spTree>
    <p:extLst>
      <p:ext uri="{BB962C8B-B14F-4D97-AF65-F5344CB8AC3E}">
        <p14:creationId xmlns:p14="http://schemas.microsoft.com/office/powerpoint/2010/main" val="541116793"/>
      </p:ext>
    </p:extLst>
  </p:cSld>
  <p:clrMapOvr>
    <a:masterClrMapping/>
  </p:clrMapOvr>
  <p:transition spd="slow">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630238" y="365125"/>
            <a:ext cx="7886700" cy="1325563"/>
          </a:xfrm>
        </p:spPr>
        <p:txBody>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4" name="מציין מיקום תוכן 3"/>
          <p:cNvSpPr>
            <a:spLocks noGrp="1"/>
          </p:cNvSpPr>
          <p:nvPr>
            <p:ph sz="half" idx="2"/>
          </p:nvPr>
        </p:nvSpPr>
        <p:spPr>
          <a:xfrm>
            <a:off x="630238" y="2505075"/>
            <a:ext cx="3868737" cy="3684588"/>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6" name="מציין מיקום תוכן 5"/>
          <p:cNvSpPr>
            <a:spLocks noGrp="1"/>
          </p:cNvSpPr>
          <p:nvPr>
            <p:ph sz="quarter" idx="4"/>
          </p:nvPr>
        </p:nvSpPr>
        <p:spPr>
          <a:xfrm>
            <a:off x="4629150" y="2505075"/>
            <a:ext cx="3887788" cy="3684588"/>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7" name="Rectangle 23">
            <a:extLst>
              <a:ext uri="{FF2B5EF4-FFF2-40B4-BE49-F238E27FC236}">
                <a16:creationId xmlns:a16="http://schemas.microsoft.com/office/drawing/2014/main" id="{FF8EDFC1-A6E8-4802-8168-A4769B50A827}"/>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8" name="Rectangle 24">
            <a:extLst>
              <a:ext uri="{FF2B5EF4-FFF2-40B4-BE49-F238E27FC236}">
                <a16:creationId xmlns:a16="http://schemas.microsoft.com/office/drawing/2014/main" id="{15D27C62-5F5C-4CC6-8ED9-47C45A8B35B4}"/>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9" name="Rectangle 25">
            <a:extLst>
              <a:ext uri="{FF2B5EF4-FFF2-40B4-BE49-F238E27FC236}">
                <a16:creationId xmlns:a16="http://schemas.microsoft.com/office/drawing/2014/main" id="{3F7CF00E-676E-457F-AB85-A5040166CCA2}"/>
              </a:ext>
            </a:extLst>
          </p:cNvPr>
          <p:cNvSpPr>
            <a:spLocks noGrp="1" noChangeArrowheads="1"/>
          </p:cNvSpPr>
          <p:nvPr>
            <p:ph type="sldNum" sz="quarter" idx="12"/>
          </p:nvPr>
        </p:nvSpPr>
        <p:spPr>
          <a:ln/>
        </p:spPr>
        <p:txBody>
          <a:bodyPr/>
          <a:lstStyle>
            <a:lvl1pPr>
              <a:defRPr/>
            </a:lvl1pPr>
          </a:lstStyle>
          <a:p>
            <a:fld id="{9C17C84E-5D50-446F-A6C9-36240ACD8119}" type="slidenum">
              <a:rPr lang="ar-SA" altLang="he-IL"/>
              <a:pPr/>
              <a:t>‹#›</a:t>
            </a:fld>
            <a:endParaRPr lang="en-US" altLang="he-IL"/>
          </a:p>
        </p:txBody>
      </p:sp>
    </p:spTree>
    <p:extLst>
      <p:ext uri="{BB962C8B-B14F-4D97-AF65-F5344CB8AC3E}">
        <p14:creationId xmlns:p14="http://schemas.microsoft.com/office/powerpoint/2010/main" val="3528154535"/>
      </p:ext>
    </p:extLst>
  </p:cSld>
  <p:clrMapOvr>
    <a:masterClrMapping/>
  </p:clrMapOvr>
  <p:transition spd="slow">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Rectangle 23">
            <a:extLst>
              <a:ext uri="{FF2B5EF4-FFF2-40B4-BE49-F238E27FC236}">
                <a16:creationId xmlns:a16="http://schemas.microsoft.com/office/drawing/2014/main" id="{98EC7728-B1D2-427E-9764-29A826B9A73F}"/>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4" name="Rectangle 24">
            <a:extLst>
              <a:ext uri="{FF2B5EF4-FFF2-40B4-BE49-F238E27FC236}">
                <a16:creationId xmlns:a16="http://schemas.microsoft.com/office/drawing/2014/main" id="{856798EB-8CB4-45C3-9A80-5C666144B700}"/>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5" name="Rectangle 25">
            <a:extLst>
              <a:ext uri="{FF2B5EF4-FFF2-40B4-BE49-F238E27FC236}">
                <a16:creationId xmlns:a16="http://schemas.microsoft.com/office/drawing/2014/main" id="{522CA15B-E108-43DC-A79D-2E0A9D59DE5F}"/>
              </a:ext>
            </a:extLst>
          </p:cNvPr>
          <p:cNvSpPr>
            <a:spLocks noGrp="1" noChangeArrowheads="1"/>
          </p:cNvSpPr>
          <p:nvPr>
            <p:ph type="sldNum" sz="quarter" idx="12"/>
          </p:nvPr>
        </p:nvSpPr>
        <p:spPr>
          <a:ln/>
        </p:spPr>
        <p:txBody>
          <a:bodyPr/>
          <a:lstStyle>
            <a:lvl1pPr>
              <a:defRPr/>
            </a:lvl1pPr>
          </a:lstStyle>
          <a:p>
            <a:fld id="{41FC2002-CAF4-42C1-A979-BE55E9201095}" type="slidenum">
              <a:rPr lang="ar-SA" altLang="he-IL"/>
              <a:pPr/>
              <a:t>‹#›</a:t>
            </a:fld>
            <a:endParaRPr lang="en-US" altLang="he-IL"/>
          </a:p>
        </p:txBody>
      </p:sp>
    </p:spTree>
    <p:extLst>
      <p:ext uri="{BB962C8B-B14F-4D97-AF65-F5344CB8AC3E}">
        <p14:creationId xmlns:p14="http://schemas.microsoft.com/office/powerpoint/2010/main" val="682006601"/>
      </p:ext>
    </p:extLst>
  </p:cSld>
  <p:clrMapOvr>
    <a:masterClrMapping/>
  </p:clrMapOvr>
  <p:transition spd="slow">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Rectangle 23">
            <a:extLst>
              <a:ext uri="{FF2B5EF4-FFF2-40B4-BE49-F238E27FC236}">
                <a16:creationId xmlns:a16="http://schemas.microsoft.com/office/drawing/2014/main" id="{6A40488B-53BF-40E1-AC24-FE948938B22B}"/>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3" name="Rectangle 24">
            <a:extLst>
              <a:ext uri="{FF2B5EF4-FFF2-40B4-BE49-F238E27FC236}">
                <a16:creationId xmlns:a16="http://schemas.microsoft.com/office/drawing/2014/main" id="{F4B0B0C3-9424-4E68-9D75-9D31CE458DD0}"/>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4" name="Rectangle 25">
            <a:extLst>
              <a:ext uri="{FF2B5EF4-FFF2-40B4-BE49-F238E27FC236}">
                <a16:creationId xmlns:a16="http://schemas.microsoft.com/office/drawing/2014/main" id="{0DC0AEE3-18FD-433C-BE72-38CA464A478E}"/>
              </a:ext>
            </a:extLst>
          </p:cNvPr>
          <p:cNvSpPr>
            <a:spLocks noGrp="1" noChangeArrowheads="1"/>
          </p:cNvSpPr>
          <p:nvPr>
            <p:ph type="sldNum" sz="quarter" idx="12"/>
          </p:nvPr>
        </p:nvSpPr>
        <p:spPr>
          <a:ln/>
        </p:spPr>
        <p:txBody>
          <a:bodyPr/>
          <a:lstStyle>
            <a:lvl1pPr>
              <a:defRPr/>
            </a:lvl1pPr>
          </a:lstStyle>
          <a:p>
            <a:fld id="{DC0F5D76-4EDA-4E03-8CEE-73675F6C9A5D}" type="slidenum">
              <a:rPr lang="ar-SA" altLang="he-IL"/>
              <a:pPr/>
              <a:t>‹#›</a:t>
            </a:fld>
            <a:endParaRPr lang="en-US" altLang="he-IL"/>
          </a:p>
        </p:txBody>
      </p:sp>
    </p:spTree>
    <p:extLst>
      <p:ext uri="{BB962C8B-B14F-4D97-AF65-F5344CB8AC3E}">
        <p14:creationId xmlns:p14="http://schemas.microsoft.com/office/powerpoint/2010/main" val="2354879113"/>
      </p:ext>
    </p:extLst>
  </p:cSld>
  <p:clrMapOvr>
    <a:masterClrMapping/>
  </p:clrMapOvr>
  <p:transition spd="slow">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630238" y="457200"/>
            <a:ext cx="2949575" cy="1600200"/>
          </a:xfrm>
        </p:spPr>
        <p:txBody>
          <a:bodyPr anchor="b"/>
          <a:lstStyle>
            <a:lvl1pPr>
              <a:defRPr sz="3200"/>
            </a:lvl1pPr>
          </a:lstStyle>
          <a:p>
            <a:r>
              <a:rPr lang="he-IL"/>
              <a:t>לחץ כדי לערוך סגנון כותרת של תבנית בסיס</a:t>
            </a:r>
          </a:p>
        </p:txBody>
      </p:sp>
      <p:sp>
        <p:nvSpPr>
          <p:cNvPr id="3" name="מציין מיקום תוכן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Rectangle 23">
            <a:extLst>
              <a:ext uri="{FF2B5EF4-FFF2-40B4-BE49-F238E27FC236}">
                <a16:creationId xmlns:a16="http://schemas.microsoft.com/office/drawing/2014/main" id="{0DFE8D48-B3E8-44A0-881F-C8FA0DB4DE3B}"/>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6" name="Rectangle 24">
            <a:extLst>
              <a:ext uri="{FF2B5EF4-FFF2-40B4-BE49-F238E27FC236}">
                <a16:creationId xmlns:a16="http://schemas.microsoft.com/office/drawing/2014/main" id="{37F511CE-5C39-4C3E-83F7-2C6D69CA85E5}"/>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7" name="Rectangle 25">
            <a:extLst>
              <a:ext uri="{FF2B5EF4-FFF2-40B4-BE49-F238E27FC236}">
                <a16:creationId xmlns:a16="http://schemas.microsoft.com/office/drawing/2014/main" id="{488B1089-D07D-4696-8C7E-C105D58690BD}"/>
              </a:ext>
            </a:extLst>
          </p:cNvPr>
          <p:cNvSpPr>
            <a:spLocks noGrp="1" noChangeArrowheads="1"/>
          </p:cNvSpPr>
          <p:nvPr>
            <p:ph type="sldNum" sz="quarter" idx="12"/>
          </p:nvPr>
        </p:nvSpPr>
        <p:spPr>
          <a:ln/>
        </p:spPr>
        <p:txBody>
          <a:bodyPr/>
          <a:lstStyle>
            <a:lvl1pPr>
              <a:defRPr/>
            </a:lvl1pPr>
          </a:lstStyle>
          <a:p>
            <a:fld id="{3AE9D103-3F64-4C99-8C5E-C5300BE07538}" type="slidenum">
              <a:rPr lang="ar-SA" altLang="he-IL"/>
              <a:pPr/>
              <a:t>‹#›</a:t>
            </a:fld>
            <a:endParaRPr lang="en-US" altLang="he-IL"/>
          </a:p>
        </p:txBody>
      </p:sp>
    </p:spTree>
    <p:extLst>
      <p:ext uri="{BB962C8B-B14F-4D97-AF65-F5344CB8AC3E}">
        <p14:creationId xmlns:p14="http://schemas.microsoft.com/office/powerpoint/2010/main" val="3637338396"/>
      </p:ext>
    </p:extLst>
  </p:cSld>
  <p:clrMapOvr>
    <a:masterClrMapping/>
  </p:clrMapOvr>
  <p:transition spd="slow">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630238" y="457200"/>
            <a:ext cx="2949575" cy="1600200"/>
          </a:xfrm>
        </p:spPr>
        <p:txBody>
          <a:bodyPr anchor="b"/>
          <a:lstStyle>
            <a:lvl1pPr>
              <a:defRPr sz="3200"/>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e-IL" noProof="0"/>
          </a:p>
        </p:txBody>
      </p:sp>
      <p:sp>
        <p:nvSpPr>
          <p:cNvPr id="4" name="מציין מיקום טקסט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Rectangle 23">
            <a:extLst>
              <a:ext uri="{FF2B5EF4-FFF2-40B4-BE49-F238E27FC236}">
                <a16:creationId xmlns:a16="http://schemas.microsoft.com/office/drawing/2014/main" id="{717C0438-304F-4FDF-9F63-4F56910DDA2B}"/>
              </a:ext>
            </a:extLst>
          </p:cNvPr>
          <p:cNvSpPr>
            <a:spLocks noGrp="1" noChangeArrowheads="1"/>
          </p:cNvSpPr>
          <p:nvPr>
            <p:ph type="dt" sz="half" idx="10"/>
          </p:nvPr>
        </p:nvSpPr>
        <p:spPr>
          <a:ln/>
        </p:spPr>
        <p:txBody>
          <a:bodyPr/>
          <a:lstStyle>
            <a:lvl1pPr>
              <a:defRPr/>
            </a:lvl1pPr>
          </a:lstStyle>
          <a:p>
            <a:pPr>
              <a:defRPr/>
            </a:pPr>
            <a:endParaRPr lang="en-US" altLang="he-IL"/>
          </a:p>
        </p:txBody>
      </p:sp>
      <p:sp>
        <p:nvSpPr>
          <p:cNvPr id="6" name="Rectangle 24">
            <a:extLst>
              <a:ext uri="{FF2B5EF4-FFF2-40B4-BE49-F238E27FC236}">
                <a16:creationId xmlns:a16="http://schemas.microsoft.com/office/drawing/2014/main" id="{7B0694BB-B3BB-46A7-8861-37DB1E65863B}"/>
              </a:ext>
            </a:extLst>
          </p:cNvPr>
          <p:cNvSpPr>
            <a:spLocks noGrp="1" noChangeArrowheads="1"/>
          </p:cNvSpPr>
          <p:nvPr>
            <p:ph type="ftr" sz="quarter" idx="11"/>
          </p:nvPr>
        </p:nvSpPr>
        <p:spPr>
          <a:ln/>
        </p:spPr>
        <p:txBody>
          <a:bodyPr/>
          <a:lstStyle>
            <a:lvl1pPr>
              <a:defRPr/>
            </a:lvl1pPr>
          </a:lstStyle>
          <a:p>
            <a:pPr>
              <a:defRPr/>
            </a:pPr>
            <a:endParaRPr lang="en-US" altLang="he-IL"/>
          </a:p>
        </p:txBody>
      </p:sp>
      <p:sp>
        <p:nvSpPr>
          <p:cNvPr id="7" name="Rectangle 25">
            <a:extLst>
              <a:ext uri="{FF2B5EF4-FFF2-40B4-BE49-F238E27FC236}">
                <a16:creationId xmlns:a16="http://schemas.microsoft.com/office/drawing/2014/main" id="{B7E256F9-5EB9-49E4-8A30-794DDB9EF4A5}"/>
              </a:ext>
            </a:extLst>
          </p:cNvPr>
          <p:cNvSpPr>
            <a:spLocks noGrp="1" noChangeArrowheads="1"/>
          </p:cNvSpPr>
          <p:nvPr>
            <p:ph type="sldNum" sz="quarter" idx="12"/>
          </p:nvPr>
        </p:nvSpPr>
        <p:spPr>
          <a:ln/>
        </p:spPr>
        <p:txBody>
          <a:bodyPr/>
          <a:lstStyle>
            <a:lvl1pPr>
              <a:defRPr/>
            </a:lvl1pPr>
          </a:lstStyle>
          <a:p>
            <a:fld id="{C831C638-BCBE-4C7C-B6D8-1EF82F1068A6}" type="slidenum">
              <a:rPr lang="ar-SA" altLang="he-IL"/>
              <a:pPr/>
              <a:t>‹#›</a:t>
            </a:fld>
            <a:endParaRPr lang="en-US" altLang="he-IL"/>
          </a:p>
        </p:txBody>
      </p:sp>
    </p:spTree>
    <p:extLst>
      <p:ext uri="{BB962C8B-B14F-4D97-AF65-F5344CB8AC3E}">
        <p14:creationId xmlns:p14="http://schemas.microsoft.com/office/powerpoint/2010/main" val="51041631"/>
      </p:ext>
    </p:extLst>
  </p:cSld>
  <p:clrMapOvr>
    <a:masterClrMapping/>
  </p:clrMapOvr>
  <p:transition spd="slow">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theme" Target="../theme/theme1.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DE12669C-28E8-433A-AD1F-37CC5E5EF2D6}"/>
              </a:ext>
            </a:extLst>
          </p:cNvPr>
          <p:cNvGrpSpPr>
            <a:grpSpLocks/>
          </p:cNvGrpSpPr>
          <p:nvPr/>
        </p:nvGrpSpPr>
        <p:grpSpPr bwMode="auto">
          <a:xfrm>
            <a:off x="0" y="0"/>
            <a:ext cx="9144000" cy="6934200"/>
            <a:chOff x="0" y="0"/>
            <a:chExt cx="5760" cy="4368"/>
          </a:xfrm>
        </p:grpSpPr>
        <p:sp>
          <p:nvSpPr>
            <p:cNvPr id="72707" name="Freeform 3">
              <a:extLst>
                <a:ext uri="{FF2B5EF4-FFF2-40B4-BE49-F238E27FC236}">
                  <a16:creationId xmlns:a16="http://schemas.microsoft.com/office/drawing/2014/main" id="{A085F810-B82F-43B6-8CFF-9885FAFFFC11}"/>
                </a:ext>
              </a:extLst>
            </p:cNvPr>
            <p:cNvSpPr>
              <a:spLocks/>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r" rtl="1" eaLnBrk="1" hangingPunct="1">
                <a:defRPr/>
              </a:pPr>
              <a:endParaRPr lang="he-IL"/>
            </a:p>
          </p:txBody>
        </p:sp>
        <p:sp>
          <p:nvSpPr>
            <p:cNvPr id="1033" name="Freeform 4">
              <a:extLst>
                <a:ext uri="{FF2B5EF4-FFF2-40B4-BE49-F238E27FC236}">
                  <a16:creationId xmlns:a16="http://schemas.microsoft.com/office/drawing/2014/main" id="{90CBF421-2AAB-4E39-9577-880E7014CA39}"/>
                </a:ext>
              </a:extLst>
            </p:cNvPr>
            <p:cNvSpPr>
              <a:spLocks/>
            </p:cNvSpPr>
            <p:nvPr/>
          </p:nvSpPr>
          <p:spPr bwMode="hidden">
            <a:xfrm>
              <a:off x="0" y="2496"/>
              <a:ext cx="2112" cy="1604"/>
            </a:xfrm>
            <a:custGeom>
              <a:avLst/>
              <a:gdLst>
                <a:gd name="T0" fmla="*/ 571 w 2123"/>
                <a:gd name="T1" fmla="*/ 882 h 1696"/>
                <a:gd name="T2" fmla="*/ 535 w 2123"/>
                <a:gd name="T3" fmla="*/ 578 h 1696"/>
                <a:gd name="T4" fmla="*/ 661 w 2123"/>
                <a:gd name="T5" fmla="*/ 335 h 1696"/>
                <a:gd name="T6" fmla="*/ 912 w 2123"/>
                <a:gd name="T7" fmla="*/ 497 h 1696"/>
                <a:gd name="T8" fmla="*/ 1196 w 2123"/>
                <a:gd name="T9" fmla="*/ 735 h 1696"/>
                <a:gd name="T10" fmla="*/ 1459 w 2123"/>
                <a:gd name="T11" fmla="*/ 938 h 1696"/>
                <a:gd name="T12" fmla="*/ 1773 w 2123"/>
                <a:gd name="T13" fmla="*/ 1150 h 1696"/>
                <a:gd name="T14" fmla="*/ 1853 w 2123"/>
                <a:gd name="T15" fmla="*/ 1195 h 1696"/>
                <a:gd name="T16" fmla="*/ 1808 w 2123"/>
                <a:gd name="T17" fmla="*/ 1146 h 1696"/>
                <a:gd name="T18" fmla="*/ 1390 w 2123"/>
                <a:gd name="T19" fmla="*/ 847 h 1696"/>
                <a:gd name="T20" fmla="*/ 1070 w 2123"/>
                <a:gd name="T21" fmla="*/ 578 h 1696"/>
                <a:gd name="T22" fmla="*/ 711 w 2123"/>
                <a:gd name="T23" fmla="*/ 278 h 1696"/>
                <a:gd name="T24" fmla="*/ 984 w 2123"/>
                <a:gd name="T25" fmla="*/ 263 h 1696"/>
                <a:gd name="T26" fmla="*/ 1265 w 2123"/>
                <a:gd name="T27" fmla="*/ 269 h 1696"/>
                <a:gd name="T28" fmla="*/ 1590 w 2123"/>
                <a:gd name="T29" fmla="*/ 227 h 1696"/>
                <a:gd name="T30" fmla="*/ 2090 w 2123"/>
                <a:gd name="T31" fmla="*/ 166 h 1696"/>
                <a:gd name="T32" fmla="*/ 2042 w 2123"/>
                <a:gd name="T33" fmla="*/ 147 h 1696"/>
                <a:gd name="T34" fmla="*/ 1519 w 2123"/>
                <a:gd name="T35" fmla="*/ 218 h 1696"/>
                <a:gd name="T36" fmla="*/ 1190 w 2123"/>
                <a:gd name="T37" fmla="*/ 233 h 1696"/>
                <a:gd name="T38" fmla="*/ 747 w 2123"/>
                <a:gd name="T39" fmla="*/ 218 h 1696"/>
                <a:gd name="T40" fmla="*/ 807 w 2123"/>
                <a:gd name="T41" fmla="*/ 192 h 1696"/>
                <a:gd name="T42" fmla="*/ 1124 w 2123"/>
                <a:gd name="T43" fmla="*/ 0 h 1696"/>
                <a:gd name="T44" fmla="*/ 1070 w 2123"/>
                <a:gd name="T45" fmla="*/ 25 h 1696"/>
                <a:gd name="T46" fmla="*/ 995 w 2123"/>
                <a:gd name="T47" fmla="*/ 71 h 1696"/>
                <a:gd name="T48" fmla="*/ 843 w 2123"/>
                <a:gd name="T49" fmla="*/ 162 h 1696"/>
                <a:gd name="T50" fmla="*/ 661 w 2123"/>
                <a:gd name="T51" fmla="*/ 238 h 1696"/>
                <a:gd name="T52" fmla="*/ 625 w 2123"/>
                <a:gd name="T53" fmla="*/ 305 h 1696"/>
                <a:gd name="T54" fmla="*/ 299 w 2123"/>
                <a:gd name="T55" fmla="*/ 497 h 1696"/>
                <a:gd name="T56" fmla="*/ 0 w 2123"/>
                <a:gd name="T57" fmla="*/ 614 h 1696"/>
                <a:gd name="T58" fmla="*/ 0 w 2123"/>
                <a:gd name="T59" fmla="*/ 619 h 1696"/>
                <a:gd name="T60" fmla="*/ 0 w 2123"/>
                <a:gd name="T61" fmla="*/ 649 h 1696"/>
                <a:gd name="T62" fmla="*/ 293 w 2123"/>
                <a:gd name="T63" fmla="*/ 537 h 1696"/>
                <a:gd name="T64" fmla="*/ 583 w 2123"/>
                <a:gd name="T65" fmla="*/ 365 h 1696"/>
                <a:gd name="T66" fmla="*/ 499 w 2123"/>
                <a:gd name="T67" fmla="*/ 568 h 1696"/>
                <a:gd name="T68" fmla="*/ 517 w 2123"/>
                <a:gd name="T69" fmla="*/ 842 h 1696"/>
                <a:gd name="T70" fmla="*/ 454 w 2123"/>
                <a:gd name="T71" fmla="*/ 988 h 1696"/>
                <a:gd name="T72" fmla="*/ 323 w 2123"/>
                <a:gd name="T73" fmla="*/ 1252 h 1696"/>
                <a:gd name="T74" fmla="*/ 317 w 2123"/>
                <a:gd name="T75" fmla="*/ 1435 h 1696"/>
                <a:gd name="T76" fmla="*/ 323 w 2123"/>
                <a:gd name="T77" fmla="*/ 1435 h 1696"/>
                <a:gd name="T78" fmla="*/ 341 w 2123"/>
                <a:gd name="T79" fmla="*/ 1313 h 1696"/>
                <a:gd name="T80" fmla="*/ 571 w 2123"/>
                <a:gd name="T81" fmla="*/ 882 h 1696"/>
                <a:gd name="T82" fmla="*/ 571 w 2123"/>
                <a:gd name="T83" fmla="*/ 882 h 169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4" name="Freeform 5">
              <a:extLst>
                <a:ext uri="{FF2B5EF4-FFF2-40B4-BE49-F238E27FC236}">
                  <a16:creationId xmlns:a16="http://schemas.microsoft.com/office/drawing/2014/main" id="{D02DE9E0-AA7B-4381-ABEA-A144E17603A4}"/>
                </a:ext>
              </a:extLst>
            </p:cNvPr>
            <p:cNvSpPr>
              <a:spLocks/>
            </p:cNvSpPr>
            <p:nvPr/>
          </p:nvSpPr>
          <p:spPr bwMode="hidden">
            <a:xfrm>
              <a:off x="2092" y="3233"/>
              <a:ext cx="3668" cy="943"/>
            </a:xfrm>
            <a:custGeom>
              <a:avLst/>
              <a:gdLst>
                <a:gd name="T0" fmla="*/ 3338 w 3668"/>
                <a:gd name="T1" fmla="*/ 288 h 943"/>
                <a:gd name="T2" fmla="*/ 3194 w 3668"/>
                <a:gd name="T3" fmla="*/ 258 h 943"/>
                <a:gd name="T4" fmla="*/ 2816 w 3668"/>
                <a:gd name="T5" fmla="*/ 234 h 943"/>
                <a:gd name="T6" fmla="*/ 2330 w 3668"/>
                <a:gd name="T7" fmla="*/ 306 h 943"/>
                <a:gd name="T8" fmla="*/ 2372 w 3668"/>
                <a:gd name="T9" fmla="*/ 258 h 943"/>
                <a:gd name="T10" fmla="*/ 2624 w 3668"/>
                <a:gd name="T11" fmla="*/ 132 h 943"/>
                <a:gd name="T12" fmla="*/ 2707 w 3668"/>
                <a:gd name="T13" fmla="*/ 24 h 943"/>
                <a:gd name="T14" fmla="*/ 2642 w 3668"/>
                <a:gd name="T15" fmla="*/ 12 h 943"/>
                <a:gd name="T16" fmla="*/ 2515 w 3668"/>
                <a:gd name="T17" fmla="*/ 54 h 943"/>
                <a:gd name="T18" fmla="*/ 2324 w 3668"/>
                <a:gd name="T19" fmla="*/ 66 h 943"/>
                <a:gd name="T20" fmla="*/ 2101 w 3668"/>
                <a:gd name="T21" fmla="*/ 90 h 943"/>
                <a:gd name="T22" fmla="*/ 1855 w 3668"/>
                <a:gd name="T23" fmla="*/ 228 h 943"/>
                <a:gd name="T24" fmla="*/ 1591 w 3668"/>
                <a:gd name="T25" fmla="*/ 337 h 943"/>
                <a:gd name="T26" fmla="*/ 1459 w 3668"/>
                <a:gd name="T27" fmla="*/ 379 h 943"/>
                <a:gd name="T28" fmla="*/ 1417 w 3668"/>
                <a:gd name="T29" fmla="*/ 361 h 943"/>
                <a:gd name="T30" fmla="*/ 1363 w 3668"/>
                <a:gd name="T31" fmla="*/ 331 h 943"/>
                <a:gd name="T32" fmla="*/ 1344 w 3668"/>
                <a:gd name="T33" fmla="*/ 312 h 943"/>
                <a:gd name="T34" fmla="*/ 1290 w 3668"/>
                <a:gd name="T35" fmla="*/ 288 h 943"/>
                <a:gd name="T36" fmla="*/ 1230 w 3668"/>
                <a:gd name="T37" fmla="*/ 252 h 943"/>
                <a:gd name="T38" fmla="*/ 1119 w 3668"/>
                <a:gd name="T39" fmla="*/ 227 h 943"/>
                <a:gd name="T40" fmla="*/ 1320 w 3668"/>
                <a:gd name="T41" fmla="*/ 438 h 943"/>
                <a:gd name="T42" fmla="*/ 960 w 3668"/>
                <a:gd name="T43" fmla="*/ 558 h 943"/>
                <a:gd name="T44" fmla="*/ 474 w 3668"/>
                <a:gd name="T45" fmla="*/ 630 h 943"/>
                <a:gd name="T46" fmla="*/ 132 w 3668"/>
                <a:gd name="T47" fmla="*/ 781 h 943"/>
                <a:gd name="T48" fmla="*/ 234 w 3668"/>
                <a:gd name="T49" fmla="*/ 847 h 943"/>
                <a:gd name="T50" fmla="*/ 925 w 3668"/>
                <a:gd name="T51" fmla="*/ 739 h 943"/>
                <a:gd name="T52" fmla="*/ 637 w 3668"/>
                <a:gd name="T53" fmla="*/ 925 h 943"/>
                <a:gd name="T54" fmla="*/ 1405 w 3668"/>
                <a:gd name="T55" fmla="*/ 943 h 943"/>
                <a:gd name="T56" fmla="*/ 1447 w 3668"/>
                <a:gd name="T57" fmla="*/ 943 h 943"/>
                <a:gd name="T58" fmla="*/ 2888 w 3668"/>
                <a:gd name="T59" fmla="*/ 859 h 943"/>
                <a:gd name="T60" fmla="*/ 2582 w 3668"/>
                <a:gd name="T61" fmla="*/ 708 h 943"/>
                <a:gd name="T62" fmla="*/ 2299 w 3668"/>
                <a:gd name="T63" fmla="*/ 606 h 943"/>
                <a:gd name="T64" fmla="*/ 2606 w 3668"/>
                <a:gd name="T65" fmla="*/ 588 h 943"/>
                <a:gd name="T66" fmla="*/ 3001 w 3668"/>
                <a:gd name="T67" fmla="*/ 582 h 943"/>
                <a:gd name="T68" fmla="*/ 3452 w 3668"/>
                <a:gd name="T69" fmla="*/ 438 h 943"/>
                <a:gd name="T70" fmla="*/ 3668 w 3668"/>
                <a:gd name="T71" fmla="*/ 312 h 943"/>
                <a:gd name="T72" fmla="*/ 3482 w 3668"/>
                <a:gd name="T73" fmla="*/ 300 h 94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5" name="Freeform 6">
              <a:extLst>
                <a:ext uri="{FF2B5EF4-FFF2-40B4-BE49-F238E27FC236}">
                  <a16:creationId xmlns:a16="http://schemas.microsoft.com/office/drawing/2014/main" id="{08A41EE8-A3D3-4D6A-B4CA-6A0223144E8B}"/>
                </a:ext>
              </a:extLst>
            </p:cNvPr>
            <p:cNvSpPr>
              <a:spLocks/>
            </p:cNvSpPr>
            <p:nvPr/>
          </p:nvSpPr>
          <p:spPr bwMode="hidden">
            <a:xfrm>
              <a:off x="0" y="524"/>
              <a:ext cx="973" cy="1195"/>
            </a:xfrm>
            <a:custGeom>
              <a:avLst/>
              <a:gdLst>
                <a:gd name="T0" fmla="*/ 326 w 969"/>
                <a:gd name="T1" fmla="*/ 1195 h 1192"/>
                <a:gd name="T2" fmla="*/ 496 w 969"/>
                <a:gd name="T3" fmla="*/ 1201 h 1192"/>
                <a:gd name="T4" fmla="*/ 586 w 969"/>
                <a:gd name="T5" fmla="*/ 1159 h 1192"/>
                <a:gd name="T6" fmla="*/ 822 w 969"/>
                <a:gd name="T7" fmla="*/ 1094 h 1192"/>
                <a:gd name="T8" fmla="*/ 945 w 969"/>
                <a:gd name="T9" fmla="*/ 1064 h 1192"/>
                <a:gd name="T10" fmla="*/ 768 w 969"/>
                <a:gd name="T11" fmla="*/ 995 h 1192"/>
                <a:gd name="T12" fmla="*/ 562 w 969"/>
                <a:gd name="T13" fmla="*/ 959 h 1192"/>
                <a:gd name="T14" fmla="*/ 200 w 969"/>
                <a:gd name="T15" fmla="*/ 977 h 1192"/>
                <a:gd name="T16" fmla="*/ 302 w 969"/>
                <a:gd name="T17" fmla="*/ 899 h 1192"/>
                <a:gd name="T18" fmla="*/ 502 w 969"/>
                <a:gd name="T19" fmla="*/ 809 h 1192"/>
                <a:gd name="T20" fmla="*/ 703 w 969"/>
                <a:gd name="T21" fmla="*/ 677 h 1192"/>
                <a:gd name="T22" fmla="*/ 709 w 969"/>
                <a:gd name="T23" fmla="*/ 677 h 1192"/>
                <a:gd name="T24" fmla="*/ 721 w 969"/>
                <a:gd name="T25" fmla="*/ 671 h 1192"/>
                <a:gd name="T26" fmla="*/ 762 w 969"/>
                <a:gd name="T27" fmla="*/ 653 h 1192"/>
                <a:gd name="T28" fmla="*/ 786 w 969"/>
                <a:gd name="T29" fmla="*/ 647 h 1192"/>
                <a:gd name="T30" fmla="*/ 798 w 969"/>
                <a:gd name="T31" fmla="*/ 635 h 1192"/>
                <a:gd name="T32" fmla="*/ 804 w 969"/>
                <a:gd name="T33" fmla="*/ 623 h 1192"/>
                <a:gd name="T34" fmla="*/ 798 w 969"/>
                <a:gd name="T35" fmla="*/ 617 h 1192"/>
                <a:gd name="T36" fmla="*/ 792 w 969"/>
                <a:gd name="T37" fmla="*/ 605 h 1192"/>
                <a:gd name="T38" fmla="*/ 792 w 969"/>
                <a:gd name="T39" fmla="*/ 578 h 1192"/>
                <a:gd name="T40" fmla="*/ 804 w 969"/>
                <a:gd name="T41" fmla="*/ 548 h 1192"/>
                <a:gd name="T42" fmla="*/ 816 w 969"/>
                <a:gd name="T43" fmla="*/ 518 h 1192"/>
                <a:gd name="T44" fmla="*/ 834 w 969"/>
                <a:gd name="T45" fmla="*/ 488 h 1192"/>
                <a:gd name="T46" fmla="*/ 846 w 969"/>
                <a:gd name="T47" fmla="*/ 458 h 1192"/>
                <a:gd name="T48" fmla="*/ 853 w 969"/>
                <a:gd name="T49" fmla="*/ 440 h 1192"/>
                <a:gd name="T50" fmla="*/ 861 w 969"/>
                <a:gd name="T51" fmla="*/ 434 h 1192"/>
                <a:gd name="T52" fmla="*/ 861 w 969"/>
                <a:gd name="T53" fmla="*/ 350 h 1192"/>
                <a:gd name="T54" fmla="*/ 861 w 969"/>
                <a:gd name="T55" fmla="*/ 344 h 1192"/>
                <a:gd name="T56" fmla="*/ 867 w 969"/>
                <a:gd name="T57" fmla="*/ 338 h 1192"/>
                <a:gd name="T58" fmla="*/ 885 w 969"/>
                <a:gd name="T59" fmla="*/ 308 h 1192"/>
                <a:gd name="T60" fmla="*/ 897 w 969"/>
                <a:gd name="T61" fmla="*/ 272 h 1192"/>
                <a:gd name="T62" fmla="*/ 909 w 969"/>
                <a:gd name="T63" fmla="*/ 242 h 1192"/>
                <a:gd name="T64" fmla="*/ 915 w 969"/>
                <a:gd name="T65" fmla="*/ 230 h 1192"/>
                <a:gd name="T66" fmla="*/ 921 w 969"/>
                <a:gd name="T67" fmla="*/ 218 h 1192"/>
                <a:gd name="T68" fmla="*/ 939 w 969"/>
                <a:gd name="T69" fmla="*/ 173 h 1192"/>
                <a:gd name="T70" fmla="*/ 957 w 969"/>
                <a:gd name="T71" fmla="*/ 137 h 1192"/>
                <a:gd name="T72" fmla="*/ 963 w 969"/>
                <a:gd name="T73" fmla="*/ 125 h 1192"/>
                <a:gd name="T74" fmla="*/ 963 w 969"/>
                <a:gd name="T75" fmla="*/ 119 h 1192"/>
                <a:gd name="T76" fmla="*/ 981 w 969"/>
                <a:gd name="T77" fmla="*/ 0 h 1192"/>
                <a:gd name="T78" fmla="*/ 957 w 969"/>
                <a:gd name="T79" fmla="*/ 47 h 1192"/>
                <a:gd name="T80" fmla="*/ 792 w 969"/>
                <a:gd name="T81" fmla="*/ 113 h 1192"/>
                <a:gd name="T82" fmla="*/ 715 w 969"/>
                <a:gd name="T83" fmla="*/ 161 h 1192"/>
                <a:gd name="T84" fmla="*/ 466 w 969"/>
                <a:gd name="T85" fmla="*/ 236 h 1192"/>
                <a:gd name="T86" fmla="*/ 284 w 969"/>
                <a:gd name="T87" fmla="*/ 290 h 1192"/>
                <a:gd name="T88" fmla="*/ 176 w 969"/>
                <a:gd name="T89" fmla="*/ 296 h 1192"/>
                <a:gd name="T90" fmla="*/ 12 w 969"/>
                <a:gd name="T91" fmla="*/ 488 h 1192"/>
                <a:gd name="T92" fmla="*/ 0 w 969"/>
                <a:gd name="T93" fmla="*/ 512 h 1192"/>
                <a:gd name="T94" fmla="*/ 0 w 969"/>
                <a:gd name="T95" fmla="*/ 1195 h 1192"/>
                <a:gd name="T96" fmla="*/ 96 w 969"/>
                <a:gd name="T97" fmla="*/ 1189 h 1192"/>
                <a:gd name="T98" fmla="*/ 326 w 969"/>
                <a:gd name="T99" fmla="*/ 1195 h 1192"/>
                <a:gd name="T100" fmla="*/ 326 w 969"/>
                <a:gd name="T101" fmla="*/ 1195 h 11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6" name="Freeform 7">
              <a:extLst>
                <a:ext uri="{FF2B5EF4-FFF2-40B4-BE49-F238E27FC236}">
                  <a16:creationId xmlns:a16="http://schemas.microsoft.com/office/drawing/2014/main" id="{6EE304CF-2490-453C-B374-F2AB075C14A1}"/>
                </a:ext>
              </a:extLst>
            </p:cNvPr>
            <p:cNvSpPr>
              <a:spLocks/>
            </p:cNvSpPr>
            <p:nvPr/>
          </p:nvSpPr>
          <p:spPr bwMode="hidden">
            <a:xfrm>
              <a:off x="3188" y="1"/>
              <a:ext cx="2570" cy="2266"/>
            </a:xfrm>
            <a:custGeom>
              <a:avLst/>
              <a:gdLst>
                <a:gd name="T0" fmla="*/ 859 w 2570"/>
                <a:gd name="T1" fmla="*/ 612 h 2266"/>
                <a:gd name="T2" fmla="*/ 1087 w 2570"/>
                <a:gd name="T3" fmla="*/ 853 h 2266"/>
                <a:gd name="T4" fmla="*/ 961 w 2570"/>
                <a:gd name="T5" fmla="*/ 913 h 2266"/>
                <a:gd name="T6" fmla="*/ 786 w 2570"/>
                <a:gd name="T7" fmla="*/ 883 h 2266"/>
                <a:gd name="T8" fmla="*/ 450 w 2570"/>
                <a:gd name="T9" fmla="*/ 931 h 2266"/>
                <a:gd name="T10" fmla="*/ 150 w 2570"/>
                <a:gd name="T11" fmla="*/ 1075 h 2266"/>
                <a:gd name="T12" fmla="*/ 78 w 2570"/>
                <a:gd name="T13" fmla="*/ 1165 h 2266"/>
                <a:gd name="T14" fmla="*/ 361 w 2570"/>
                <a:gd name="T15" fmla="*/ 1256 h 2266"/>
                <a:gd name="T16" fmla="*/ 444 w 2570"/>
                <a:gd name="T17" fmla="*/ 1316 h 2266"/>
                <a:gd name="T18" fmla="*/ 697 w 2570"/>
                <a:gd name="T19" fmla="*/ 1400 h 2266"/>
                <a:gd name="T20" fmla="*/ 1026 w 2570"/>
                <a:gd name="T21" fmla="*/ 1346 h 2266"/>
                <a:gd name="T22" fmla="*/ 991 w 2570"/>
                <a:gd name="T23" fmla="*/ 1412 h 2266"/>
                <a:gd name="T24" fmla="*/ 804 w 2570"/>
                <a:gd name="T25" fmla="*/ 1574 h 2266"/>
                <a:gd name="T26" fmla="*/ 726 w 2570"/>
                <a:gd name="T27" fmla="*/ 1718 h 2266"/>
                <a:gd name="T28" fmla="*/ 768 w 2570"/>
                <a:gd name="T29" fmla="*/ 1742 h 2266"/>
                <a:gd name="T30" fmla="*/ 865 w 2570"/>
                <a:gd name="T31" fmla="*/ 1693 h 2266"/>
                <a:gd name="T32" fmla="*/ 991 w 2570"/>
                <a:gd name="T33" fmla="*/ 1699 h 2266"/>
                <a:gd name="T34" fmla="*/ 1135 w 2570"/>
                <a:gd name="T35" fmla="*/ 1627 h 2266"/>
                <a:gd name="T36" fmla="*/ 1183 w 2570"/>
                <a:gd name="T37" fmla="*/ 1669 h 2266"/>
                <a:gd name="T38" fmla="*/ 1399 w 2570"/>
                <a:gd name="T39" fmla="*/ 1436 h 2266"/>
                <a:gd name="T40" fmla="*/ 1615 w 2570"/>
                <a:gd name="T41" fmla="*/ 1334 h 2266"/>
                <a:gd name="T42" fmla="*/ 1645 w 2570"/>
                <a:gd name="T43" fmla="*/ 1370 h 2266"/>
                <a:gd name="T44" fmla="*/ 1681 w 2570"/>
                <a:gd name="T45" fmla="*/ 1430 h 2266"/>
                <a:gd name="T46" fmla="*/ 1699 w 2570"/>
                <a:gd name="T47" fmla="*/ 1466 h 2266"/>
                <a:gd name="T48" fmla="*/ 1747 w 2570"/>
                <a:gd name="T49" fmla="*/ 1550 h 2266"/>
                <a:gd name="T50" fmla="*/ 1772 w 2570"/>
                <a:gd name="T51" fmla="*/ 1586 h 2266"/>
                <a:gd name="T52" fmla="*/ 2124 w 2570"/>
                <a:gd name="T53" fmla="*/ 2248 h 2266"/>
                <a:gd name="T54" fmla="*/ 1693 w 2570"/>
                <a:gd name="T55" fmla="*/ 1322 h 2266"/>
                <a:gd name="T56" fmla="*/ 1861 w 2570"/>
                <a:gd name="T57" fmla="*/ 1165 h 2266"/>
                <a:gd name="T58" fmla="*/ 2173 w 2570"/>
                <a:gd name="T59" fmla="*/ 1099 h 2266"/>
                <a:gd name="T60" fmla="*/ 2390 w 2570"/>
                <a:gd name="T61" fmla="*/ 1009 h 2266"/>
                <a:gd name="T62" fmla="*/ 2570 w 2570"/>
                <a:gd name="T63" fmla="*/ 805 h 2266"/>
                <a:gd name="T64" fmla="*/ 2342 w 2570"/>
                <a:gd name="T65" fmla="*/ 781 h 2266"/>
                <a:gd name="T66" fmla="*/ 2114 w 2570"/>
                <a:gd name="T67" fmla="*/ 763 h 2266"/>
                <a:gd name="T68" fmla="*/ 2408 w 2570"/>
                <a:gd name="T69" fmla="*/ 433 h 2266"/>
                <a:gd name="T70" fmla="*/ 2426 w 2570"/>
                <a:gd name="T71" fmla="*/ 421 h 2266"/>
                <a:gd name="T72" fmla="*/ 2474 w 2570"/>
                <a:gd name="T73" fmla="*/ 379 h 2266"/>
                <a:gd name="T74" fmla="*/ 2492 w 2570"/>
                <a:gd name="T75" fmla="*/ 355 h 2266"/>
                <a:gd name="T76" fmla="*/ 2474 w 2570"/>
                <a:gd name="T77" fmla="*/ 337 h 2266"/>
                <a:gd name="T78" fmla="*/ 2474 w 2570"/>
                <a:gd name="T79" fmla="*/ 271 h 2266"/>
                <a:gd name="T80" fmla="*/ 2492 w 2570"/>
                <a:gd name="T81" fmla="*/ 192 h 2266"/>
                <a:gd name="T82" fmla="*/ 2504 w 2570"/>
                <a:gd name="T83" fmla="*/ 132 h 2266"/>
                <a:gd name="T84" fmla="*/ 2492 w 2570"/>
                <a:gd name="T85" fmla="*/ 36 h 2266"/>
                <a:gd name="T86" fmla="*/ 2492 w 2570"/>
                <a:gd name="T87" fmla="*/ 24 h 2266"/>
                <a:gd name="T88" fmla="*/ 2102 w 2570"/>
                <a:gd name="T89" fmla="*/ 0 h 2266"/>
                <a:gd name="T90" fmla="*/ 1909 w 2570"/>
                <a:gd name="T91" fmla="*/ 90 h 2266"/>
                <a:gd name="T92" fmla="*/ 1747 w 2570"/>
                <a:gd name="T93" fmla="*/ 535 h 2266"/>
                <a:gd name="T94" fmla="*/ 1711 w 2570"/>
                <a:gd name="T95" fmla="*/ 469 h 2266"/>
                <a:gd name="T96" fmla="*/ 1633 w 2570"/>
                <a:gd name="T97" fmla="*/ 144 h 2266"/>
                <a:gd name="T98" fmla="*/ 1579 w 2570"/>
                <a:gd name="T99" fmla="*/ 0 h 2266"/>
                <a:gd name="T100" fmla="*/ 738 w 2570"/>
                <a:gd name="T101" fmla="*/ 186 h 2266"/>
                <a:gd name="T102" fmla="*/ 756 w 2570"/>
                <a:gd name="T103" fmla="*/ 463 h 22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7" name="Freeform 8">
              <a:extLst>
                <a:ext uri="{FF2B5EF4-FFF2-40B4-BE49-F238E27FC236}">
                  <a16:creationId xmlns:a16="http://schemas.microsoft.com/office/drawing/2014/main" id="{7DEBA318-AA6E-4E07-9790-EF9A98BF4BBF}"/>
                </a:ext>
              </a:extLst>
            </p:cNvPr>
            <p:cNvSpPr>
              <a:spLocks/>
            </p:cNvSpPr>
            <p:nvPr/>
          </p:nvSpPr>
          <p:spPr bwMode="hidden">
            <a:xfrm>
              <a:off x="3525" y="1"/>
              <a:ext cx="2185" cy="1508"/>
            </a:xfrm>
            <a:custGeom>
              <a:avLst/>
              <a:gdLst>
                <a:gd name="T0" fmla="*/ 1046 w 2176"/>
                <a:gd name="T1" fmla="*/ 773 h 1505"/>
                <a:gd name="T2" fmla="*/ 1205 w 2176"/>
                <a:gd name="T3" fmla="*/ 1241 h 1505"/>
                <a:gd name="T4" fmla="*/ 968 w 2176"/>
                <a:gd name="T5" fmla="*/ 1199 h 1505"/>
                <a:gd name="T6" fmla="*/ 732 w 2176"/>
                <a:gd name="T7" fmla="*/ 1133 h 1505"/>
                <a:gd name="T8" fmla="*/ 448 w 2176"/>
                <a:gd name="T9" fmla="*/ 1115 h 1505"/>
                <a:gd name="T10" fmla="*/ 0 w 2176"/>
                <a:gd name="T11" fmla="*/ 1085 h 1505"/>
                <a:gd name="T12" fmla="*/ 30 w 2176"/>
                <a:gd name="T13" fmla="*/ 1121 h 1505"/>
                <a:gd name="T14" fmla="*/ 502 w 2176"/>
                <a:gd name="T15" fmla="*/ 1139 h 1505"/>
                <a:gd name="T16" fmla="*/ 786 w 2176"/>
                <a:gd name="T17" fmla="*/ 1193 h 1505"/>
                <a:gd name="T18" fmla="*/ 1145 w 2176"/>
                <a:gd name="T19" fmla="*/ 1310 h 1505"/>
                <a:gd name="T20" fmla="*/ 1082 w 2176"/>
                <a:gd name="T21" fmla="*/ 1328 h 1505"/>
                <a:gd name="T22" fmla="*/ 720 w 2176"/>
                <a:gd name="T23" fmla="*/ 1514 h 1505"/>
                <a:gd name="T24" fmla="*/ 774 w 2176"/>
                <a:gd name="T25" fmla="*/ 1490 h 1505"/>
                <a:gd name="T26" fmla="*/ 873 w 2176"/>
                <a:gd name="T27" fmla="*/ 1448 h 1505"/>
                <a:gd name="T28" fmla="*/ 1034 w 2176"/>
                <a:gd name="T29" fmla="*/ 1364 h 1505"/>
                <a:gd name="T30" fmla="*/ 1229 w 2176"/>
                <a:gd name="T31" fmla="*/ 1304 h 1505"/>
                <a:gd name="T32" fmla="*/ 1282 w 2176"/>
                <a:gd name="T33" fmla="*/ 1229 h 1505"/>
                <a:gd name="T34" fmla="*/ 1653 w 2176"/>
                <a:gd name="T35" fmla="*/ 1049 h 1505"/>
                <a:gd name="T36" fmla="*/ 1955 w 2176"/>
                <a:gd name="T37" fmla="*/ 959 h 1505"/>
                <a:gd name="T38" fmla="*/ 2203 w 2176"/>
                <a:gd name="T39" fmla="*/ 827 h 1505"/>
                <a:gd name="T40" fmla="*/ 1985 w 2176"/>
                <a:gd name="T41" fmla="*/ 917 h 1505"/>
                <a:gd name="T42" fmla="*/ 1677 w 2176"/>
                <a:gd name="T43" fmla="*/ 995 h 1505"/>
                <a:gd name="T44" fmla="*/ 1357 w 2176"/>
                <a:gd name="T45" fmla="*/ 1157 h 1505"/>
                <a:gd name="T46" fmla="*/ 1519 w 2176"/>
                <a:gd name="T47" fmla="*/ 911 h 1505"/>
                <a:gd name="T48" fmla="*/ 1641 w 2176"/>
                <a:gd name="T49" fmla="*/ 548 h 1505"/>
                <a:gd name="T50" fmla="*/ 1761 w 2176"/>
                <a:gd name="T51" fmla="*/ 375 h 1505"/>
                <a:gd name="T52" fmla="*/ 2003 w 2176"/>
                <a:gd name="T53" fmla="*/ 60 h 1505"/>
                <a:gd name="T54" fmla="*/ 2027 w 2176"/>
                <a:gd name="T55" fmla="*/ 0 h 1505"/>
                <a:gd name="T56" fmla="*/ 1997 w 2176"/>
                <a:gd name="T57" fmla="*/ 0 h 1505"/>
                <a:gd name="T58" fmla="*/ 1617 w 2176"/>
                <a:gd name="T59" fmla="*/ 483 h 1505"/>
                <a:gd name="T60" fmla="*/ 1495 w 2176"/>
                <a:gd name="T61" fmla="*/ 893 h 1505"/>
                <a:gd name="T62" fmla="*/ 1270 w 2176"/>
                <a:gd name="T63" fmla="*/ 1181 h 1505"/>
                <a:gd name="T64" fmla="*/ 1145 w 2176"/>
                <a:gd name="T65" fmla="*/ 911 h 1505"/>
                <a:gd name="T66" fmla="*/ 1022 w 2176"/>
                <a:gd name="T67" fmla="*/ 543 h 1505"/>
                <a:gd name="T68" fmla="*/ 897 w 2176"/>
                <a:gd name="T69" fmla="*/ 222 h 1505"/>
                <a:gd name="T70" fmla="*/ 798 w 2176"/>
                <a:gd name="T71" fmla="*/ 0 h 1505"/>
                <a:gd name="T72" fmla="*/ 762 w 2176"/>
                <a:gd name="T73" fmla="*/ 0 h 1505"/>
                <a:gd name="T74" fmla="*/ 915 w 2176"/>
                <a:gd name="T75" fmla="*/ 357 h 1505"/>
                <a:gd name="T76" fmla="*/ 1046 w 2176"/>
                <a:gd name="T77" fmla="*/ 773 h 1505"/>
                <a:gd name="T78" fmla="*/ 1046 w 2176"/>
                <a:gd name="T79" fmla="*/ 773 h 15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a:extLst>
                <a:ext uri="{FF2B5EF4-FFF2-40B4-BE49-F238E27FC236}">
                  <a16:creationId xmlns:a16="http://schemas.microsoft.com/office/drawing/2014/main" id="{A10C647B-37FE-4753-8AE6-80C05E140C5B}"/>
                </a:ext>
              </a:extLst>
            </p:cNvPr>
            <p:cNvSpPr>
              <a:spLocks/>
            </p:cNvSpPr>
            <p:nvPr/>
          </p:nvSpPr>
          <p:spPr bwMode="hidden">
            <a:xfrm>
              <a:off x="0" y="649"/>
              <a:ext cx="816" cy="806"/>
            </a:xfrm>
            <a:custGeom>
              <a:avLst/>
              <a:gdLst>
                <a:gd name="T0" fmla="*/ 164 w 813"/>
                <a:gd name="T1" fmla="*/ 567 h 804"/>
                <a:gd name="T2" fmla="*/ 332 w 813"/>
                <a:gd name="T3" fmla="*/ 441 h 804"/>
                <a:gd name="T4" fmla="*/ 652 w 813"/>
                <a:gd name="T5" fmla="*/ 219 h 804"/>
                <a:gd name="T6" fmla="*/ 822 w 813"/>
                <a:gd name="T7" fmla="*/ 0 h 804"/>
                <a:gd name="T8" fmla="*/ 684 w 813"/>
                <a:gd name="T9" fmla="*/ 150 h 804"/>
                <a:gd name="T10" fmla="*/ 147 w 813"/>
                <a:gd name="T11" fmla="*/ 507 h 804"/>
                <a:gd name="T12" fmla="*/ 0 w 813"/>
                <a:gd name="T13" fmla="*/ 738 h 804"/>
                <a:gd name="T14" fmla="*/ 0 w 813"/>
                <a:gd name="T15" fmla="*/ 810 h 804"/>
                <a:gd name="T16" fmla="*/ 164 w 813"/>
                <a:gd name="T17" fmla="*/ 567 h 804"/>
                <a:gd name="T18" fmla="*/ 164 w 813"/>
                <a:gd name="T19" fmla="*/ 567 h 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9" name="Freeform 10">
              <a:extLst>
                <a:ext uri="{FF2B5EF4-FFF2-40B4-BE49-F238E27FC236}">
                  <a16:creationId xmlns:a16="http://schemas.microsoft.com/office/drawing/2014/main" id="{6682FF18-D96A-4C5F-800D-5A70D88106E5}"/>
                </a:ext>
              </a:extLst>
            </p:cNvPr>
            <p:cNvSpPr>
              <a:spLocks/>
            </p:cNvSpPr>
            <p:nvPr/>
          </p:nvSpPr>
          <p:spPr bwMode="hidden">
            <a:xfrm>
              <a:off x="0" y="1545"/>
              <a:ext cx="762" cy="107"/>
            </a:xfrm>
            <a:custGeom>
              <a:avLst/>
              <a:gdLst>
                <a:gd name="T0" fmla="*/ 466 w 759"/>
                <a:gd name="T1" fmla="*/ 66 h 107"/>
                <a:gd name="T2" fmla="*/ 768 w 759"/>
                <a:gd name="T3" fmla="*/ 0 h 107"/>
                <a:gd name="T4" fmla="*/ 502 w 759"/>
                <a:gd name="T5" fmla="*/ 36 h 107"/>
                <a:gd name="T6" fmla="*/ 141 w 759"/>
                <a:gd name="T7" fmla="*/ 48 h 107"/>
                <a:gd name="T8" fmla="*/ 0 w 759"/>
                <a:gd name="T9" fmla="*/ 78 h 107"/>
                <a:gd name="T10" fmla="*/ 0 w 759"/>
                <a:gd name="T11" fmla="*/ 107 h 107"/>
                <a:gd name="T12" fmla="*/ 96 w 759"/>
                <a:gd name="T13" fmla="*/ 89 h 107"/>
                <a:gd name="T14" fmla="*/ 466 w 759"/>
                <a:gd name="T15" fmla="*/ 66 h 107"/>
                <a:gd name="T16" fmla="*/ 466 w 759"/>
                <a:gd name="T17" fmla="*/ 66 h 1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0" name="Freeform 11">
              <a:extLst>
                <a:ext uri="{FF2B5EF4-FFF2-40B4-BE49-F238E27FC236}">
                  <a16:creationId xmlns:a16="http://schemas.microsoft.com/office/drawing/2014/main" id="{4E37C430-FD43-4325-B092-3D3D184D4CF7}"/>
                </a:ext>
              </a:extLst>
            </p:cNvPr>
            <p:cNvSpPr>
              <a:spLocks/>
            </p:cNvSpPr>
            <p:nvPr/>
          </p:nvSpPr>
          <p:spPr bwMode="hidden">
            <a:xfrm>
              <a:off x="2314" y="3431"/>
              <a:ext cx="3182" cy="745"/>
            </a:xfrm>
            <a:custGeom>
              <a:avLst/>
              <a:gdLst>
                <a:gd name="T0" fmla="*/ 1405 w 3169"/>
                <a:gd name="T1" fmla="*/ 242 h 743"/>
                <a:gd name="T2" fmla="*/ 1755 w 3169"/>
                <a:gd name="T3" fmla="*/ 236 h 743"/>
                <a:gd name="T4" fmla="*/ 2114 w 3169"/>
                <a:gd name="T5" fmla="*/ 254 h 743"/>
                <a:gd name="T6" fmla="*/ 2535 w 3169"/>
                <a:gd name="T7" fmla="*/ 236 h 743"/>
                <a:gd name="T8" fmla="*/ 3208 w 3169"/>
                <a:gd name="T9" fmla="*/ 207 h 743"/>
                <a:gd name="T10" fmla="*/ 3154 w 3169"/>
                <a:gd name="T11" fmla="*/ 189 h 743"/>
                <a:gd name="T12" fmla="*/ 2452 w 3169"/>
                <a:gd name="T13" fmla="*/ 224 h 743"/>
                <a:gd name="T14" fmla="*/ 2027 w 3169"/>
                <a:gd name="T15" fmla="*/ 224 h 743"/>
                <a:gd name="T16" fmla="*/ 1477 w 3169"/>
                <a:gd name="T17" fmla="*/ 189 h 743"/>
                <a:gd name="T18" fmla="*/ 1561 w 3169"/>
                <a:gd name="T19" fmla="*/ 168 h 743"/>
                <a:gd name="T20" fmla="*/ 2063 w 3169"/>
                <a:gd name="T21" fmla="*/ 0 h 743"/>
                <a:gd name="T22" fmla="*/ 1985 w 3169"/>
                <a:gd name="T23" fmla="*/ 24 h 743"/>
                <a:gd name="T24" fmla="*/ 1860 w 3169"/>
                <a:gd name="T25" fmla="*/ 66 h 743"/>
                <a:gd name="T26" fmla="*/ 1623 w 3169"/>
                <a:gd name="T27" fmla="*/ 138 h 743"/>
                <a:gd name="T28" fmla="*/ 1356 w 3169"/>
                <a:gd name="T29" fmla="*/ 201 h 743"/>
                <a:gd name="T30" fmla="*/ 1283 w 3169"/>
                <a:gd name="T31" fmla="*/ 254 h 743"/>
                <a:gd name="T32" fmla="*/ 774 w 3169"/>
                <a:gd name="T33" fmla="*/ 416 h 743"/>
                <a:gd name="T34" fmla="*/ 338 w 3169"/>
                <a:gd name="T35" fmla="*/ 506 h 743"/>
                <a:gd name="T36" fmla="*/ 0 w 3169"/>
                <a:gd name="T37" fmla="*/ 623 h 743"/>
                <a:gd name="T38" fmla="*/ 302 w 3169"/>
                <a:gd name="T39" fmla="*/ 542 h 743"/>
                <a:gd name="T40" fmla="*/ 744 w 3169"/>
                <a:gd name="T41" fmla="*/ 452 h 743"/>
                <a:gd name="T42" fmla="*/ 1193 w 3169"/>
                <a:gd name="T43" fmla="*/ 314 h 743"/>
                <a:gd name="T44" fmla="*/ 993 w 3169"/>
                <a:gd name="T45" fmla="*/ 494 h 743"/>
                <a:gd name="T46" fmla="*/ 879 w 3169"/>
                <a:gd name="T47" fmla="*/ 749 h 743"/>
                <a:gd name="T48" fmla="*/ 873 w 3169"/>
                <a:gd name="T49" fmla="*/ 749 h 743"/>
                <a:gd name="T50" fmla="*/ 945 w 3169"/>
                <a:gd name="T51" fmla="*/ 749 h 743"/>
                <a:gd name="T52" fmla="*/ 1034 w 3169"/>
                <a:gd name="T53" fmla="*/ 500 h 743"/>
                <a:gd name="T54" fmla="*/ 1312 w 3169"/>
                <a:gd name="T55" fmla="*/ 284 h 743"/>
                <a:gd name="T56" fmla="*/ 1549 w 3169"/>
                <a:gd name="T57" fmla="*/ 452 h 743"/>
                <a:gd name="T58" fmla="*/ 1791 w 3169"/>
                <a:gd name="T59" fmla="*/ 683 h 743"/>
                <a:gd name="T60" fmla="*/ 1878 w 3169"/>
                <a:gd name="T61" fmla="*/ 749 h 743"/>
                <a:gd name="T62" fmla="*/ 1943 w 3169"/>
                <a:gd name="T63" fmla="*/ 749 h 743"/>
                <a:gd name="T64" fmla="*/ 1713 w 3169"/>
                <a:gd name="T65" fmla="*/ 530 h 743"/>
                <a:gd name="T66" fmla="*/ 1405 w 3169"/>
                <a:gd name="T67" fmla="*/ 242 h 743"/>
                <a:gd name="T68" fmla="*/ 1405 w 3169"/>
                <a:gd name="T69" fmla="*/ 242 h 7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65" name="Rectangle 12">
              <a:extLst>
                <a:ext uri="{FF2B5EF4-FFF2-40B4-BE49-F238E27FC236}">
                  <a16:creationId xmlns:a16="http://schemas.microsoft.com/office/drawing/2014/main" id="{4DF05EC7-9652-4189-8B36-7E493F3A8CD9}"/>
                </a:ext>
              </a:extLst>
            </p:cNvPr>
            <p:cNvSpPr>
              <a:spLocks noChangeArrowheads="1"/>
            </p:cNvSpPr>
            <p:nvPr/>
          </p:nvSpPr>
          <p:spPr bwMode="hidden">
            <a:xfrm>
              <a:off x="192" y="127"/>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r" rtl="1">
                <a:defRPr>
                  <a:solidFill>
                    <a:schemeClr val="tx1"/>
                  </a:solidFill>
                  <a:latin typeface="Tahoma" panose="020B0604030504040204" pitchFamily="34" charset="0"/>
                  <a:cs typeface="Arial" panose="020B0604020202020204" pitchFamily="34" charset="0"/>
                </a:defRPr>
              </a:lvl1pPr>
              <a:lvl2pPr marL="742950" indent="-285750" algn="r" rtl="1">
                <a:defRPr>
                  <a:solidFill>
                    <a:schemeClr val="tx1"/>
                  </a:solidFill>
                  <a:latin typeface="Tahoma" panose="020B0604030504040204" pitchFamily="34" charset="0"/>
                  <a:cs typeface="Arial" panose="020B0604020202020204" pitchFamily="34" charset="0"/>
                </a:defRPr>
              </a:lvl2pPr>
              <a:lvl3pPr marL="1143000" indent="-228600" algn="r" rtl="1">
                <a:defRPr>
                  <a:solidFill>
                    <a:schemeClr val="tx1"/>
                  </a:solidFill>
                  <a:latin typeface="Tahoma" panose="020B0604030504040204" pitchFamily="34" charset="0"/>
                  <a:cs typeface="Arial" panose="020B0604020202020204" pitchFamily="34" charset="0"/>
                </a:defRPr>
              </a:lvl3pPr>
              <a:lvl4pPr marL="1600200" indent="-228600" algn="r" rtl="1">
                <a:defRPr>
                  <a:solidFill>
                    <a:schemeClr val="tx1"/>
                  </a:solidFill>
                  <a:latin typeface="Tahoma" panose="020B0604030504040204" pitchFamily="34" charset="0"/>
                  <a:cs typeface="Arial" panose="020B0604020202020204" pitchFamily="34" charset="0"/>
                </a:defRPr>
              </a:lvl4pPr>
              <a:lvl5pPr marL="2057400" indent="-228600" algn="r" rtl="1">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defRPr/>
              </a:pPr>
              <a:endParaRPr lang="he-IL" altLang="he-IL"/>
            </a:p>
          </p:txBody>
        </p:sp>
        <p:sp>
          <p:nvSpPr>
            <p:cNvPr id="2066" name="Rectangle 13">
              <a:extLst>
                <a:ext uri="{FF2B5EF4-FFF2-40B4-BE49-F238E27FC236}">
                  <a16:creationId xmlns:a16="http://schemas.microsoft.com/office/drawing/2014/main" id="{9328E734-15FB-4317-A957-1C16252CFC05}"/>
                </a:ext>
              </a:extLst>
            </p:cNvPr>
            <p:cNvSpPr>
              <a:spLocks noChangeArrowheads="1"/>
            </p:cNvSpPr>
            <p:nvPr/>
          </p:nvSpPr>
          <p:spPr bwMode="hidden">
            <a:xfrm>
              <a:off x="204" y="131"/>
              <a:ext cx="1" cy="1"/>
            </a:xfrm>
            <a:prstGeom prst="rect">
              <a:avLst/>
            </a:prstGeom>
            <a:solidFill>
              <a:srgbClr val="9A1E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r" rtl="1">
                <a:defRPr>
                  <a:solidFill>
                    <a:schemeClr val="tx1"/>
                  </a:solidFill>
                  <a:latin typeface="Tahoma" panose="020B0604030504040204" pitchFamily="34" charset="0"/>
                  <a:cs typeface="Arial" panose="020B0604020202020204" pitchFamily="34" charset="0"/>
                </a:defRPr>
              </a:lvl1pPr>
              <a:lvl2pPr marL="742950" indent="-285750" algn="r" rtl="1">
                <a:defRPr>
                  <a:solidFill>
                    <a:schemeClr val="tx1"/>
                  </a:solidFill>
                  <a:latin typeface="Tahoma" panose="020B0604030504040204" pitchFamily="34" charset="0"/>
                  <a:cs typeface="Arial" panose="020B0604020202020204" pitchFamily="34" charset="0"/>
                </a:defRPr>
              </a:lvl2pPr>
              <a:lvl3pPr marL="1143000" indent="-228600" algn="r" rtl="1">
                <a:defRPr>
                  <a:solidFill>
                    <a:schemeClr val="tx1"/>
                  </a:solidFill>
                  <a:latin typeface="Tahoma" panose="020B0604030504040204" pitchFamily="34" charset="0"/>
                  <a:cs typeface="Arial" panose="020B0604020202020204" pitchFamily="34" charset="0"/>
                </a:defRPr>
              </a:lvl3pPr>
              <a:lvl4pPr marL="1600200" indent="-228600" algn="r" rtl="1">
                <a:defRPr>
                  <a:solidFill>
                    <a:schemeClr val="tx1"/>
                  </a:solidFill>
                  <a:latin typeface="Tahoma" panose="020B0604030504040204" pitchFamily="34" charset="0"/>
                  <a:cs typeface="Arial" panose="020B0604020202020204" pitchFamily="34" charset="0"/>
                </a:defRPr>
              </a:lvl4pPr>
              <a:lvl5pPr marL="2057400" indent="-228600" algn="r" rtl="1">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defRPr/>
              </a:pPr>
              <a:endParaRPr lang="he-IL" altLang="he-IL"/>
            </a:p>
          </p:txBody>
        </p:sp>
        <p:sp>
          <p:nvSpPr>
            <p:cNvPr id="72718" name="Freeform 14">
              <a:extLst>
                <a:ext uri="{FF2B5EF4-FFF2-40B4-BE49-F238E27FC236}">
                  <a16:creationId xmlns:a16="http://schemas.microsoft.com/office/drawing/2014/main" id="{05BDBC59-1123-45D5-B94E-DBD634F91ED7}"/>
                </a:ext>
              </a:extLst>
            </p:cNvPr>
            <p:cNvSpPr>
              <a:spLocks/>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r" rtl="1" eaLnBrk="1" hangingPunct="1">
                <a:defRPr/>
              </a:pPr>
              <a:endParaRPr lang="he-IL"/>
            </a:p>
          </p:txBody>
        </p:sp>
        <p:sp>
          <p:nvSpPr>
            <p:cNvPr id="72719" name="Freeform 15">
              <a:extLst>
                <a:ext uri="{FF2B5EF4-FFF2-40B4-BE49-F238E27FC236}">
                  <a16:creationId xmlns:a16="http://schemas.microsoft.com/office/drawing/2014/main" id="{B08AA923-BEFF-4DAC-8C23-2F809D6ABFA7}"/>
                </a:ext>
              </a:extLst>
            </p:cNvPr>
            <p:cNvSpPr>
              <a:spLocks/>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r" rtl="1" eaLnBrk="1" hangingPunct="1">
                <a:defRPr/>
              </a:pPr>
              <a:endParaRPr lang="he-IL"/>
            </a:p>
          </p:txBody>
        </p:sp>
        <p:sp>
          <p:nvSpPr>
            <p:cNvPr id="72720" name="Freeform 16">
              <a:extLst>
                <a:ext uri="{FF2B5EF4-FFF2-40B4-BE49-F238E27FC236}">
                  <a16:creationId xmlns:a16="http://schemas.microsoft.com/office/drawing/2014/main" id="{4D45AF8C-0138-466E-BFD4-251011571E90}"/>
                </a:ext>
              </a:extLst>
            </p:cNvPr>
            <p:cNvSpPr>
              <a:spLocks/>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r" rtl="1" eaLnBrk="1" hangingPunct="1">
                <a:defRPr/>
              </a:pPr>
              <a:endParaRPr lang="he-IL"/>
            </a:p>
          </p:txBody>
        </p:sp>
        <p:sp>
          <p:nvSpPr>
            <p:cNvPr id="1046" name="Freeform 17">
              <a:extLst>
                <a:ext uri="{FF2B5EF4-FFF2-40B4-BE49-F238E27FC236}">
                  <a16:creationId xmlns:a16="http://schemas.microsoft.com/office/drawing/2014/main" id="{E0C2C397-AAC4-4333-8AAA-79D30BFF919C}"/>
                </a:ext>
              </a:extLst>
            </p:cNvPr>
            <p:cNvSpPr>
              <a:spLocks/>
            </p:cNvSpPr>
            <p:nvPr/>
          </p:nvSpPr>
          <p:spPr bwMode="hidden">
            <a:xfrm>
              <a:off x="509" y="229"/>
              <a:ext cx="3188" cy="2024"/>
            </a:xfrm>
            <a:custGeom>
              <a:avLst/>
              <a:gdLst>
                <a:gd name="T0" fmla="*/ 871 w 3188"/>
                <a:gd name="T1" fmla="*/ 1423 h 2024"/>
                <a:gd name="T2" fmla="*/ 907 w 3188"/>
                <a:gd name="T3" fmla="*/ 1393 h 2024"/>
                <a:gd name="T4" fmla="*/ 991 w 3188"/>
                <a:gd name="T5" fmla="*/ 1320 h 2024"/>
                <a:gd name="T6" fmla="*/ 1033 w 3188"/>
                <a:gd name="T7" fmla="*/ 1297 h 2024"/>
                <a:gd name="T8" fmla="*/ 1086 w 3188"/>
                <a:gd name="T9" fmla="*/ 1249 h 2024"/>
                <a:gd name="T10" fmla="*/ 1123 w 3188"/>
                <a:gd name="T11" fmla="*/ 1219 h 2024"/>
                <a:gd name="T12" fmla="*/ 1057 w 3188"/>
                <a:gd name="T13" fmla="*/ 1153 h 2024"/>
                <a:gd name="T14" fmla="*/ 877 w 3188"/>
                <a:gd name="T15" fmla="*/ 1021 h 2024"/>
                <a:gd name="T16" fmla="*/ 655 w 3188"/>
                <a:gd name="T17" fmla="*/ 907 h 2024"/>
                <a:gd name="T18" fmla="*/ 655 w 3188"/>
                <a:gd name="T19" fmla="*/ 846 h 2024"/>
                <a:gd name="T20" fmla="*/ 643 w 3188"/>
                <a:gd name="T21" fmla="*/ 708 h 2024"/>
                <a:gd name="T22" fmla="*/ 552 w 3188"/>
                <a:gd name="T23" fmla="*/ 642 h 2024"/>
                <a:gd name="T24" fmla="*/ 510 w 3188"/>
                <a:gd name="T25" fmla="*/ 570 h 2024"/>
                <a:gd name="T26" fmla="*/ 637 w 3188"/>
                <a:gd name="T27" fmla="*/ 564 h 2024"/>
                <a:gd name="T28" fmla="*/ 763 w 3188"/>
                <a:gd name="T29" fmla="*/ 570 h 2024"/>
                <a:gd name="T30" fmla="*/ 1091 w 3188"/>
                <a:gd name="T31" fmla="*/ 850 h 2024"/>
                <a:gd name="T32" fmla="*/ 1009 w 3188"/>
                <a:gd name="T33" fmla="*/ 566 h 2024"/>
                <a:gd name="T34" fmla="*/ 1054 w 3188"/>
                <a:gd name="T35" fmla="*/ 265 h 2024"/>
                <a:gd name="T36" fmla="*/ 1249 w 3188"/>
                <a:gd name="T37" fmla="*/ 0 h 2024"/>
                <a:gd name="T38" fmla="*/ 1466 w 3188"/>
                <a:gd name="T39" fmla="*/ 292 h 2024"/>
                <a:gd name="T40" fmla="*/ 1475 w 3188"/>
                <a:gd name="T41" fmla="*/ 548 h 2024"/>
                <a:gd name="T42" fmla="*/ 1567 w 3188"/>
                <a:gd name="T43" fmla="*/ 630 h 2024"/>
                <a:gd name="T44" fmla="*/ 1795 w 3188"/>
                <a:gd name="T45" fmla="*/ 365 h 2024"/>
                <a:gd name="T46" fmla="*/ 2245 w 3188"/>
                <a:gd name="T47" fmla="*/ 150 h 2024"/>
                <a:gd name="T48" fmla="*/ 2618 w 3188"/>
                <a:gd name="T49" fmla="*/ 180 h 2024"/>
                <a:gd name="T50" fmla="*/ 3050 w 3188"/>
                <a:gd name="T51" fmla="*/ 150 h 2024"/>
                <a:gd name="T52" fmla="*/ 3140 w 3188"/>
                <a:gd name="T53" fmla="*/ 210 h 2024"/>
                <a:gd name="T54" fmla="*/ 2990 w 3188"/>
                <a:gd name="T55" fmla="*/ 210 h 2024"/>
                <a:gd name="T56" fmla="*/ 2834 w 3188"/>
                <a:gd name="T57" fmla="*/ 377 h 2024"/>
                <a:gd name="T58" fmla="*/ 2702 w 3188"/>
                <a:gd name="T59" fmla="*/ 648 h 2024"/>
                <a:gd name="T60" fmla="*/ 2582 w 3188"/>
                <a:gd name="T61" fmla="*/ 828 h 2024"/>
                <a:gd name="T62" fmla="*/ 2234 w 3188"/>
                <a:gd name="T63" fmla="*/ 1009 h 2024"/>
                <a:gd name="T64" fmla="*/ 1963 w 3188"/>
                <a:gd name="T65" fmla="*/ 1075 h 2024"/>
                <a:gd name="T66" fmla="*/ 2257 w 3188"/>
                <a:gd name="T67" fmla="*/ 1111 h 2024"/>
                <a:gd name="T68" fmla="*/ 2600 w 3188"/>
                <a:gd name="T69" fmla="*/ 1207 h 2024"/>
                <a:gd name="T70" fmla="*/ 2894 w 3188"/>
                <a:gd name="T71" fmla="*/ 1441 h 2024"/>
                <a:gd name="T72" fmla="*/ 3122 w 3188"/>
                <a:gd name="T73" fmla="*/ 1555 h 2024"/>
                <a:gd name="T74" fmla="*/ 3032 w 3188"/>
                <a:gd name="T75" fmla="*/ 1585 h 2024"/>
                <a:gd name="T76" fmla="*/ 3008 w 3188"/>
                <a:gd name="T77" fmla="*/ 1591 h 2024"/>
                <a:gd name="T78" fmla="*/ 2960 w 3188"/>
                <a:gd name="T79" fmla="*/ 1597 h 2024"/>
                <a:gd name="T80" fmla="*/ 2882 w 3188"/>
                <a:gd name="T81" fmla="*/ 1609 h 2024"/>
                <a:gd name="T82" fmla="*/ 2846 w 3188"/>
                <a:gd name="T83" fmla="*/ 1609 h 2024"/>
                <a:gd name="T84" fmla="*/ 2774 w 3188"/>
                <a:gd name="T85" fmla="*/ 1615 h 2024"/>
                <a:gd name="T86" fmla="*/ 2726 w 3188"/>
                <a:gd name="T87" fmla="*/ 1621 h 2024"/>
                <a:gd name="T88" fmla="*/ 2708 w 3188"/>
                <a:gd name="T89" fmla="*/ 1621 h 2024"/>
                <a:gd name="T90" fmla="*/ 2594 w 3188"/>
                <a:gd name="T91" fmla="*/ 1657 h 2024"/>
                <a:gd name="T92" fmla="*/ 2533 w 3188"/>
                <a:gd name="T93" fmla="*/ 1663 h 2024"/>
                <a:gd name="T94" fmla="*/ 2444 w 3188"/>
                <a:gd name="T95" fmla="*/ 1675 h 2024"/>
                <a:gd name="T96" fmla="*/ 2378 w 3188"/>
                <a:gd name="T97" fmla="*/ 1687 h 2024"/>
                <a:gd name="T98" fmla="*/ 2360 w 3188"/>
                <a:gd name="T99" fmla="*/ 1705 h 2024"/>
                <a:gd name="T100" fmla="*/ 2305 w 3188"/>
                <a:gd name="T101" fmla="*/ 1687 h 2024"/>
                <a:gd name="T102" fmla="*/ 2263 w 3188"/>
                <a:gd name="T103" fmla="*/ 1663 h 2024"/>
                <a:gd name="T104" fmla="*/ 2017 w 3188"/>
                <a:gd name="T105" fmla="*/ 1585 h 2024"/>
                <a:gd name="T106" fmla="*/ 1711 w 3188"/>
                <a:gd name="T107" fmla="*/ 1453 h 2024"/>
                <a:gd name="T108" fmla="*/ 1880 w 3188"/>
                <a:gd name="T109" fmla="*/ 1844 h 2024"/>
                <a:gd name="T110" fmla="*/ 1771 w 3188"/>
                <a:gd name="T111" fmla="*/ 1922 h 2024"/>
                <a:gd name="T112" fmla="*/ 1531 w 3188"/>
                <a:gd name="T113" fmla="*/ 1753 h 2024"/>
                <a:gd name="T114" fmla="*/ 1411 w 3188"/>
                <a:gd name="T115" fmla="*/ 1477 h 2024"/>
                <a:gd name="T116" fmla="*/ 1219 w 3188"/>
                <a:gd name="T117" fmla="*/ 1291 h 2024"/>
                <a:gd name="T118" fmla="*/ 127 w 3188"/>
                <a:gd name="T119" fmla="*/ 2006 h 2024"/>
                <a:gd name="T120" fmla="*/ 865 w 3188"/>
                <a:gd name="T121" fmla="*/ 1429 h 202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7" name="Freeform 18">
              <a:extLst>
                <a:ext uri="{FF2B5EF4-FFF2-40B4-BE49-F238E27FC236}">
                  <a16:creationId xmlns:a16="http://schemas.microsoft.com/office/drawing/2014/main" id="{A4C48D60-0F5D-4712-92AD-85DF74823939}"/>
                </a:ext>
              </a:extLst>
            </p:cNvPr>
            <p:cNvSpPr>
              <a:spLocks/>
            </p:cNvSpPr>
            <p:nvPr/>
          </p:nvSpPr>
          <p:spPr bwMode="hidden">
            <a:xfrm>
              <a:off x="1344" y="293"/>
              <a:ext cx="2144" cy="1787"/>
            </a:xfrm>
            <a:custGeom>
              <a:avLst/>
              <a:gdLst>
                <a:gd name="T0" fmla="*/ 318 w 2144"/>
                <a:gd name="T1" fmla="*/ 1078 h 1787"/>
                <a:gd name="T2" fmla="*/ 217 w 2144"/>
                <a:gd name="T3" fmla="*/ 928 h 1787"/>
                <a:gd name="T4" fmla="*/ 102 w 2144"/>
                <a:gd name="T5" fmla="*/ 808 h 1787"/>
                <a:gd name="T6" fmla="*/ 36 w 2144"/>
                <a:gd name="T7" fmla="*/ 742 h 1787"/>
                <a:gd name="T8" fmla="*/ 0 w 2144"/>
                <a:gd name="T9" fmla="*/ 700 h 1787"/>
                <a:gd name="T10" fmla="*/ 270 w 2144"/>
                <a:gd name="T11" fmla="*/ 958 h 1787"/>
                <a:gd name="T12" fmla="*/ 294 w 2144"/>
                <a:gd name="T13" fmla="*/ 1006 h 1787"/>
                <a:gd name="T14" fmla="*/ 367 w 2144"/>
                <a:gd name="T15" fmla="*/ 670 h 1787"/>
                <a:gd name="T16" fmla="*/ 379 w 2144"/>
                <a:gd name="T17" fmla="*/ 411 h 1787"/>
                <a:gd name="T18" fmla="*/ 347 w 2144"/>
                <a:gd name="T19" fmla="*/ 118 h 1787"/>
                <a:gd name="T20" fmla="*/ 393 w 2144"/>
                <a:gd name="T21" fmla="*/ 0 h 1787"/>
                <a:gd name="T22" fmla="*/ 397 w 2144"/>
                <a:gd name="T23" fmla="*/ 357 h 1787"/>
                <a:gd name="T24" fmla="*/ 421 w 2144"/>
                <a:gd name="T25" fmla="*/ 609 h 1787"/>
                <a:gd name="T26" fmla="*/ 385 w 2144"/>
                <a:gd name="T27" fmla="*/ 826 h 1787"/>
                <a:gd name="T28" fmla="*/ 385 w 2144"/>
                <a:gd name="T29" fmla="*/ 1036 h 1787"/>
                <a:gd name="T30" fmla="*/ 877 w 2144"/>
                <a:gd name="T31" fmla="*/ 784 h 1787"/>
                <a:gd name="T32" fmla="*/ 1309 w 2144"/>
                <a:gd name="T33" fmla="*/ 555 h 1787"/>
                <a:gd name="T34" fmla="*/ 1802 w 2144"/>
                <a:gd name="T35" fmla="*/ 249 h 1787"/>
                <a:gd name="T36" fmla="*/ 2096 w 2144"/>
                <a:gd name="T37" fmla="*/ 69 h 1787"/>
                <a:gd name="T38" fmla="*/ 1814 w 2144"/>
                <a:gd name="T39" fmla="*/ 279 h 1787"/>
                <a:gd name="T40" fmla="*/ 1453 w 2144"/>
                <a:gd name="T41" fmla="*/ 501 h 1787"/>
                <a:gd name="T42" fmla="*/ 1123 w 2144"/>
                <a:gd name="T43" fmla="*/ 700 h 1787"/>
                <a:gd name="T44" fmla="*/ 739 w 2144"/>
                <a:gd name="T45" fmla="*/ 898 h 1787"/>
                <a:gd name="T46" fmla="*/ 463 w 2144"/>
                <a:gd name="T47" fmla="*/ 1084 h 1787"/>
                <a:gd name="T48" fmla="*/ 817 w 2144"/>
                <a:gd name="T49" fmla="*/ 1193 h 1787"/>
                <a:gd name="T50" fmla="*/ 1285 w 2144"/>
                <a:gd name="T51" fmla="*/ 1187 h 1787"/>
                <a:gd name="T52" fmla="*/ 1916 w 2144"/>
                <a:gd name="T53" fmla="*/ 1396 h 1787"/>
                <a:gd name="T54" fmla="*/ 2144 w 2144"/>
                <a:gd name="T55" fmla="*/ 1420 h 1787"/>
                <a:gd name="T56" fmla="*/ 1814 w 2144"/>
                <a:gd name="T57" fmla="*/ 1408 h 1787"/>
                <a:gd name="T58" fmla="*/ 1435 w 2144"/>
                <a:gd name="T59" fmla="*/ 1288 h 1787"/>
                <a:gd name="T60" fmla="*/ 1219 w 2144"/>
                <a:gd name="T61" fmla="*/ 1229 h 1787"/>
                <a:gd name="T62" fmla="*/ 799 w 2144"/>
                <a:gd name="T63" fmla="*/ 1223 h 1787"/>
                <a:gd name="T64" fmla="*/ 505 w 2144"/>
                <a:gd name="T65" fmla="*/ 1145 h 1787"/>
                <a:gd name="T66" fmla="*/ 733 w 2144"/>
                <a:gd name="T67" fmla="*/ 1378 h 1787"/>
                <a:gd name="T68" fmla="*/ 877 w 2144"/>
                <a:gd name="T69" fmla="*/ 1619 h 1787"/>
                <a:gd name="T70" fmla="*/ 1009 w 2144"/>
                <a:gd name="T71" fmla="*/ 1787 h 1787"/>
                <a:gd name="T72" fmla="*/ 817 w 2144"/>
                <a:gd name="T73" fmla="*/ 1607 h 1787"/>
                <a:gd name="T74" fmla="*/ 673 w 2144"/>
                <a:gd name="T75" fmla="*/ 1372 h 1787"/>
                <a:gd name="T76" fmla="*/ 415 w 2144"/>
                <a:gd name="T77" fmla="*/ 1109 h 1787"/>
                <a:gd name="T78" fmla="*/ 318 w 2144"/>
                <a:gd name="T79" fmla="*/ 1078 h 1787"/>
                <a:gd name="T80" fmla="*/ 318 w 2144"/>
                <a:gd name="T81" fmla="*/ 1078 h 178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2723" name="Freeform 19">
              <a:extLst>
                <a:ext uri="{FF2B5EF4-FFF2-40B4-BE49-F238E27FC236}">
                  <a16:creationId xmlns:a16="http://schemas.microsoft.com/office/drawing/2014/main" id="{B01FA2F8-728B-400E-A2C2-053B831D7808}"/>
                </a:ext>
              </a:extLst>
            </p:cNvPr>
            <p:cNvSpPr>
              <a:spLocks/>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r" rtl="1" eaLnBrk="1" hangingPunct="1">
                <a:defRPr/>
              </a:pPr>
              <a:endParaRPr lang="he-IL"/>
            </a:p>
          </p:txBody>
        </p:sp>
        <p:sp>
          <p:nvSpPr>
            <p:cNvPr id="1049" name="Freeform 20">
              <a:extLst>
                <a:ext uri="{FF2B5EF4-FFF2-40B4-BE49-F238E27FC236}">
                  <a16:creationId xmlns:a16="http://schemas.microsoft.com/office/drawing/2014/main" id="{CCC0AE70-B426-4A5E-ACC1-49D134AE082E}"/>
                </a:ext>
              </a:extLst>
            </p:cNvPr>
            <p:cNvSpPr>
              <a:spLocks/>
            </p:cNvSpPr>
            <p:nvPr/>
          </p:nvSpPr>
          <p:spPr bwMode="hidden">
            <a:xfrm>
              <a:off x="3160" y="1860"/>
              <a:ext cx="2162" cy="1934"/>
            </a:xfrm>
            <a:custGeom>
              <a:avLst/>
              <a:gdLst>
                <a:gd name="T0" fmla="*/ 1866 w 2153"/>
                <a:gd name="T1" fmla="*/ 857 h 1930"/>
                <a:gd name="T2" fmla="*/ 1961 w 2153"/>
                <a:gd name="T3" fmla="*/ 1025 h 1930"/>
                <a:gd name="T4" fmla="*/ 2078 w 2153"/>
                <a:gd name="T5" fmla="*/ 1174 h 1930"/>
                <a:gd name="T6" fmla="*/ 2144 w 2153"/>
                <a:gd name="T7" fmla="*/ 1255 h 1930"/>
                <a:gd name="T8" fmla="*/ 2180 w 2153"/>
                <a:gd name="T9" fmla="*/ 1303 h 1930"/>
                <a:gd name="T10" fmla="*/ 1913 w 2153"/>
                <a:gd name="T11" fmla="*/ 983 h 1930"/>
                <a:gd name="T12" fmla="*/ 1884 w 2153"/>
                <a:gd name="T13" fmla="*/ 935 h 1930"/>
                <a:gd name="T14" fmla="*/ 1804 w 2153"/>
                <a:gd name="T15" fmla="*/ 1249 h 1930"/>
                <a:gd name="T16" fmla="*/ 1791 w 2153"/>
                <a:gd name="T17" fmla="*/ 1495 h 1930"/>
                <a:gd name="T18" fmla="*/ 1842 w 2153"/>
                <a:gd name="T19" fmla="*/ 1918 h 1930"/>
                <a:gd name="T20" fmla="*/ 1811 w 2153"/>
                <a:gd name="T21" fmla="*/ 1942 h 1930"/>
                <a:gd name="T22" fmla="*/ 1767 w 2153"/>
                <a:gd name="T23" fmla="*/ 1543 h 1930"/>
                <a:gd name="T24" fmla="*/ 1749 w 2153"/>
                <a:gd name="T25" fmla="*/ 1297 h 1930"/>
                <a:gd name="T26" fmla="*/ 1785 w 2153"/>
                <a:gd name="T27" fmla="*/ 1091 h 1930"/>
                <a:gd name="T28" fmla="*/ 1791 w 2153"/>
                <a:gd name="T29" fmla="*/ 881 h 1930"/>
                <a:gd name="T30" fmla="*/ 1283 w 2153"/>
                <a:gd name="T31" fmla="*/ 1013 h 1930"/>
                <a:gd name="T32" fmla="*/ 834 w 2153"/>
                <a:gd name="T33" fmla="*/ 1138 h 1930"/>
                <a:gd name="T34" fmla="*/ 326 w 2153"/>
                <a:gd name="T35" fmla="*/ 1321 h 1930"/>
                <a:gd name="T36" fmla="*/ 18 w 2153"/>
                <a:gd name="T37" fmla="*/ 1429 h 1930"/>
                <a:gd name="T38" fmla="*/ 314 w 2153"/>
                <a:gd name="T39" fmla="*/ 1291 h 1930"/>
                <a:gd name="T40" fmla="*/ 691 w 2153"/>
                <a:gd name="T41" fmla="*/ 1150 h 1930"/>
                <a:gd name="T42" fmla="*/ 1034 w 2153"/>
                <a:gd name="T43" fmla="*/ 1043 h 1930"/>
                <a:gd name="T44" fmla="*/ 1429 w 2153"/>
                <a:gd name="T45" fmla="*/ 935 h 1930"/>
                <a:gd name="T46" fmla="*/ 1713 w 2153"/>
                <a:gd name="T47" fmla="*/ 821 h 1930"/>
                <a:gd name="T48" fmla="*/ 1351 w 2153"/>
                <a:gd name="T49" fmla="*/ 626 h 1930"/>
                <a:gd name="T50" fmla="*/ 873 w 2153"/>
                <a:gd name="T51" fmla="*/ 518 h 1930"/>
                <a:gd name="T52" fmla="*/ 230 w 2153"/>
                <a:gd name="T53" fmla="*/ 161 h 1930"/>
                <a:gd name="T54" fmla="*/ 0 w 2153"/>
                <a:gd name="T55" fmla="*/ 83 h 1930"/>
                <a:gd name="T56" fmla="*/ 332 w 2153"/>
                <a:gd name="T57" fmla="*/ 179 h 1930"/>
                <a:gd name="T58" fmla="*/ 721 w 2153"/>
                <a:gd name="T59" fmla="*/ 386 h 1930"/>
                <a:gd name="T60" fmla="*/ 945 w 2153"/>
                <a:gd name="T61" fmla="*/ 494 h 1930"/>
                <a:gd name="T62" fmla="*/ 1369 w 2153"/>
                <a:gd name="T63" fmla="*/ 596 h 1930"/>
                <a:gd name="T64" fmla="*/ 1671 w 2153"/>
                <a:gd name="T65" fmla="*/ 749 h 1930"/>
                <a:gd name="T66" fmla="*/ 1441 w 2153"/>
                <a:gd name="T67" fmla="*/ 464 h 1930"/>
                <a:gd name="T68" fmla="*/ 1301 w 2153"/>
                <a:gd name="T69" fmla="*/ 191 h 1930"/>
                <a:gd name="T70" fmla="*/ 1169 w 2153"/>
                <a:gd name="T71" fmla="*/ 0 h 1930"/>
                <a:gd name="T72" fmla="*/ 1357 w 2153"/>
                <a:gd name="T73" fmla="*/ 215 h 1930"/>
                <a:gd name="T74" fmla="*/ 1507 w 2153"/>
                <a:gd name="T75" fmla="*/ 488 h 1930"/>
                <a:gd name="T76" fmla="*/ 1767 w 2153"/>
                <a:gd name="T77" fmla="*/ 809 h 1930"/>
                <a:gd name="T78" fmla="*/ 1866 w 2153"/>
                <a:gd name="T79" fmla="*/ 857 h 1930"/>
                <a:gd name="T80" fmla="*/ 1866 w 2153"/>
                <a:gd name="T81" fmla="*/ 857 h 19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72725" name="Rectangle 21">
            <a:extLst>
              <a:ext uri="{FF2B5EF4-FFF2-40B4-BE49-F238E27FC236}">
                <a16:creationId xmlns:a16="http://schemas.microsoft.com/office/drawing/2014/main" id="{A4F5810F-8069-43B1-AAAC-933B693CF9B9}"/>
              </a:ext>
            </a:extLst>
          </p:cNvPr>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he-IL" altLang="he-IL"/>
              <a:t>לחץ כדי לערוך סגנון כותרת של תבנית בסיס</a:t>
            </a:r>
          </a:p>
        </p:txBody>
      </p:sp>
      <p:sp>
        <p:nvSpPr>
          <p:cNvPr id="72726" name="Rectangle 22">
            <a:extLst>
              <a:ext uri="{FF2B5EF4-FFF2-40B4-BE49-F238E27FC236}">
                <a16:creationId xmlns:a16="http://schemas.microsoft.com/office/drawing/2014/main" id="{6676A4E7-0A25-4CE6-A037-F57DE31767B8}"/>
              </a:ext>
            </a:extLst>
          </p:cNvPr>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he-IL" altLang="he-IL"/>
              <a:t>לחץ כדי לערוך סגנונות טקסט של תבנית בסיס</a:t>
            </a:r>
          </a:p>
          <a:p>
            <a:pPr lvl="1"/>
            <a:r>
              <a:rPr lang="he-IL" altLang="he-IL"/>
              <a:t>רמה שנייה</a:t>
            </a:r>
          </a:p>
          <a:p>
            <a:pPr lvl="2"/>
            <a:r>
              <a:rPr lang="he-IL" altLang="he-IL"/>
              <a:t>רמה שלישית</a:t>
            </a:r>
          </a:p>
          <a:p>
            <a:pPr lvl="3"/>
            <a:r>
              <a:rPr lang="he-IL" altLang="he-IL"/>
              <a:t>רמה רביעית</a:t>
            </a:r>
          </a:p>
          <a:p>
            <a:pPr lvl="4"/>
            <a:r>
              <a:rPr lang="he-IL" altLang="he-IL"/>
              <a:t>רמה חמישית</a:t>
            </a:r>
          </a:p>
        </p:txBody>
      </p:sp>
      <p:sp>
        <p:nvSpPr>
          <p:cNvPr id="72727" name="Rectangle 23">
            <a:extLst>
              <a:ext uri="{FF2B5EF4-FFF2-40B4-BE49-F238E27FC236}">
                <a16:creationId xmlns:a16="http://schemas.microsoft.com/office/drawing/2014/main" id="{B843910A-E546-4603-AB08-6399F9D9C7F3}"/>
              </a:ext>
            </a:extLst>
          </p:cNvPr>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hangingPunct="1">
              <a:defRPr sz="1400">
                <a:effectLst>
                  <a:outerShdw blurRad="38100" dist="38100" dir="2700000" algn="tl">
                    <a:srgbClr val="000000"/>
                  </a:outerShdw>
                </a:effectLst>
                <a:latin typeface="+mn-lt"/>
              </a:defRPr>
            </a:lvl1pPr>
          </a:lstStyle>
          <a:p>
            <a:pPr>
              <a:defRPr/>
            </a:pPr>
            <a:endParaRPr lang="en-US" altLang="he-IL"/>
          </a:p>
        </p:txBody>
      </p:sp>
      <p:sp>
        <p:nvSpPr>
          <p:cNvPr id="72728" name="Rectangle 24">
            <a:extLst>
              <a:ext uri="{FF2B5EF4-FFF2-40B4-BE49-F238E27FC236}">
                <a16:creationId xmlns:a16="http://schemas.microsoft.com/office/drawing/2014/main" id="{EC928A51-73ED-4EF8-B450-FD7CCC6E38C9}"/>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1" hangingPunct="1">
              <a:defRPr sz="1400">
                <a:effectLst>
                  <a:outerShdw blurRad="38100" dist="38100" dir="2700000" algn="tl">
                    <a:srgbClr val="000000"/>
                  </a:outerShdw>
                </a:effectLst>
                <a:latin typeface="+mn-lt"/>
              </a:defRPr>
            </a:lvl1pPr>
          </a:lstStyle>
          <a:p>
            <a:pPr>
              <a:defRPr/>
            </a:pPr>
            <a:endParaRPr lang="en-US" altLang="he-IL"/>
          </a:p>
        </p:txBody>
      </p:sp>
      <p:sp>
        <p:nvSpPr>
          <p:cNvPr id="72729" name="Rectangle 25">
            <a:extLst>
              <a:ext uri="{FF2B5EF4-FFF2-40B4-BE49-F238E27FC236}">
                <a16:creationId xmlns:a16="http://schemas.microsoft.com/office/drawing/2014/main" id="{434D477F-D019-4D7F-8A5B-CE5CD7AD8511}"/>
              </a:ext>
            </a:extLst>
          </p:cNvPr>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effectLst>
                  <a:outerShdw blurRad="38100" dist="38100" dir="2700000" algn="tl">
                    <a:srgbClr val="000000"/>
                  </a:outerShdw>
                </a:effectLst>
                <a:latin typeface="Times New Roman" panose="02020603050405020304" pitchFamily="18" charset="0"/>
              </a:defRPr>
            </a:lvl1pPr>
          </a:lstStyle>
          <a:p>
            <a:fld id="{58B99F78-892F-4511-84ED-B884D9C74532}" type="slidenum">
              <a:rPr lang="ar-SA" altLang="he-IL"/>
              <a:pPr/>
              <a:t>‹#›</a:t>
            </a:fld>
            <a:endParaRPr lang="en-US" altLang="he-IL"/>
          </a:p>
        </p:txBody>
      </p:sp>
    </p:spTree>
  </p:cSld>
  <p:clrMap bg1="dk2" tx1="lt1" bg2="dk1" tx2="lt2" accent1="accent1" accent2="accent2" accent3="accent3" accent4="accent4" accent5="accent5" accent6="accent6" hlink="hlink" folHlink="folHlink"/>
  <p:sldLayoutIdLst>
    <p:sldLayoutId id="2147483784"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 id="2147483782" r:id="rId15"/>
    <p:sldLayoutId id="2147483783" r:id="rId16"/>
  </p:sldLayoutIdLst>
  <p:transition spd="slow">
    <p:diamond/>
  </p:transition>
  <p:txStyles>
    <p:titleStyle>
      <a:lvl1pPr algn="ctr" rtl="1" eaLnBrk="0" fontAlgn="base" hangingPunct="0">
        <a:spcBef>
          <a:spcPct val="0"/>
        </a:spcBef>
        <a:spcAft>
          <a:spcPct val="0"/>
        </a:spcAft>
        <a:defRPr sz="4400" b="1" kern="1200">
          <a:solidFill>
            <a:schemeClr val="tx2"/>
          </a:solidFill>
          <a:effectLst>
            <a:outerShdw blurRad="38100" dist="38100" dir="2700000" algn="tl">
              <a:srgbClr val="000000"/>
            </a:outerShdw>
          </a:effectLst>
          <a:latin typeface="+mj-lt"/>
          <a:ea typeface="+mj-ea"/>
          <a:cs typeface="+mj-cs"/>
        </a:defRPr>
      </a:lvl1pPr>
      <a:lvl2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2pPr>
      <a:lvl3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3pPr>
      <a:lvl4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4pPr>
      <a:lvl5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5pPr>
      <a:lvl6pPr marL="4572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6pPr>
      <a:lvl7pPr marL="9144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7pPr>
      <a:lvl8pPr marL="13716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8pPr>
      <a:lvl9pPr marL="18288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9pPr>
    </p:titleStyle>
    <p:bodyStyle>
      <a:lvl1pPr marL="342900" indent="-342900" algn="r" rtl="1" eaLnBrk="0" fontAlgn="base" hangingPunct="0">
        <a:spcBef>
          <a:spcPct val="20000"/>
        </a:spcBef>
        <a:spcAft>
          <a:spcPct val="0"/>
        </a:spcAft>
        <a:buClr>
          <a:schemeClr val="hlink"/>
        </a:buClr>
        <a:buSzPct val="60000"/>
        <a:buFont typeface="Wingdings" panose="05000000000000000000" pitchFamily="2" charset="2"/>
        <a:buChar char="n"/>
        <a:defRPr sz="3200" kern="1200">
          <a:solidFill>
            <a:schemeClr val="tx1"/>
          </a:solidFill>
          <a:effectLst>
            <a:outerShdw blurRad="38100" dist="38100" dir="2700000" algn="tl">
              <a:srgbClr val="000000"/>
            </a:outerShdw>
          </a:effectLst>
          <a:latin typeface="+mn-lt"/>
          <a:ea typeface="+mn-ea"/>
          <a:cs typeface="+mn-cs"/>
        </a:defRPr>
      </a:lvl1pPr>
      <a:lvl2pPr marL="742950" indent="-285750" algn="r" rtl="1" eaLnBrk="0" fontAlgn="base" hangingPunct="0">
        <a:spcBef>
          <a:spcPct val="20000"/>
        </a:spcBef>
        <a:spcAft>
          <a:spcPct val="0"/>
        </a:spcAft>
        <a:buClr>
          <a:schemeClr val="tx2"/>
        </a:buClr>
        <a:buSzPct val="60000"/>
        <a:buFont typeface="Wingdings" panose="05000000000000000000" pitchFamily="2" charset="2"/>
        <a:buChar char="n"/>
        <a:defRPr sz="2800" kern="1200">
          <a:solidFill>
            <a:schemeClr val="tx1"/>
          </a:solidFill>
          <a:effectLst>
            <a:outerShdw blurRad="38100" dist="38100" dir="2700000" algn="tl">
              <a:srgbClr val="000000"/>
            </a:outerShdw>
          </a:effectLst>
          <a:latin typeface="+mn-lt"/>
          <a:ea typeface="+mn-ea"/>
          <a:cs typeface="+mn-cs"/>
        </a:defRPr>
      </a:lvl2pPr>
      <a:lvl3pPr marL="1143000" indent="-228600" algn="r" rtl="1" eaLnBrk="0" fontAlgn="base" hangingPunct="0">
        <a:spcBef>
          <a:spcPct val="20000"/>
        </a:spcBef>
        <a:spcAft>
          <a:spcPct val="0"/>
        </a:spcAft>
        <a:buClr>
          <a:schemeClr val="folHlink"/>
        </a:buClr>
        <a:buSzPct val="60000"/>
        <a:buFont typeface="Wingdings" panose="05000000000000000000"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r" rtl="1" eaLnBrk="0" fontAlgn="base" hangingPunct="0">
        <a:spcBef>
          <a:spcPct val="20000"/>
        </a:spcBef>
        <a:spcAft>
          <a:spcPct val="0"/>
        </a:spcAft>
        <a:buClr>
          <a:schemeClr val="tx1"/>
        </a:buClr>
        <a:buSzPct val="60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4pPr>
      <a:lvl5pPr marL="2057400" indent="-228600" algn="r" rtl="1" eaLnBrk="0" fontAlgn="base" hangingPunct="0">
        <a:spcBef>
          <a:spcPct val="20000"/>
        </a:spcBef>
        <a:spcAft>
          <a:spcPct val="0"/>
        </a:spcAft>
        <a:buClr>
          <a:schemeClr val="hlink"/>
        </a:buClr>
        <a:buSzPct val="60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0.xml.rels><?xml version="1.0" encoding="UTF-8" standalone="yes"?>
<Relationships xmlns="http://schemas.openxmlformats.org/package/2006/relationships"><Relationship Id="rId3" Type="http://schemas.openxmlformats.org/officeDocument/2006/relationships/image" Target="../media/image25.jpeg" /><Relationship Id="rId2" Type="http://schemas.openxmlformats.org/officeDocument/2006/relationships/image" Target="../media/image24.jpeg" /><Relationship Id="rId1" Type="http://schemas.openxmlformats.org/officeDocument/2006/relationships/slideLayout" Target="../slideLayouts/slideLayout15.xml" /></Relationships>
</file>

<file path=ppt/slides/_rels/slide11.xml.rels><?xml version="1.0" encoding="UTF-8" standalone="yes"?>
<Relationships xmlns="http://schemas.openxmlformats.org/package/2006/relationships"><Relationship Id="rId3" Type="http://schemas.openxmlformats.org/officeDocument/2006/relationships/image" Target="../media/image27.jpeg" /><Relationship Id="rId2" Type="http://schemas.openxmlformats.org/officeDocument/2006/relationships/image" Target="../media/image26.jpeg" /><Relationship Id="rId1" Type="http://schemas.openxmlformats.org/officeDocument/2006/relationships/slideLayout" Target="../slideLayouts/slideLayout15.xml" /></Relationships>
</file>

<file path=ppt/slides/_rels/slide12.xml.rels><?xml version="1.0" encoding="UTF-8" standalone="yes"?>
<Relationships xmlns="http://schemas.openxmlformats.org/package/2006/relationships"><Relationship Id="rId3" Type="http://schemas.openxmlformats.org/officeDocument/2006/relationships/image" Target="../media/image29.jpeg" /><Relationship Id="rId2" Type="http://schemas.openxmlformats.org/officeDocument/2006/relationships/image" Target="../media/image28.jpeg" /><Relationship Id="rId1" Type="http://schemas.openxmlformats.org/officeDocument/2006/relationships/slideLayout" Target="../slideLayouts/slideLayout15.xml" /></Relationships>
</file>

<file path=ppt/slides/_rels/slide13.xml.rels><?xml version="1.0" encoding="UTF-8" standalone="yes"?>
<Relationships xmlns="http://schemas.openxmlformats.org/package/2006/relationships"><Relationship Id="rId3" Type="http://schemas.openxmlformats.org/officeDocument/2006/relationships/image" Target="../media/image31.jpeg" /><Relationship Id="rId2" Type="http://schemas.openxmlformats.org/officeDocument/2006/relationships/image" Target="../media/image30.jpeg" /><Relationship Id="rId1" Type="http://schemas.openxmlformats.org/officeDocument/2006/relationships/slideLayout" Target="../slideLayouts/slideLayout15.xml" /></Relationships>
</file>

<file path=ppt/slides/_rels/slide14.xml.rels><?xml version="1.0" encoding="UTF-8" standalone="yes"?>
<Relationships xmlns="http://schemas.openxmlformats.org/package/2006/relationships"><Relationship Id="rId3" Type="http://schemas.openxmlformats.org/officeDocument/2006/relationships/image" Target="../media/image32.jpeg" /><Relationship Id="rId2" Type="http://schemas.openxmlformats.org/officeDocument/2006/relationships/image" Target="../media/image3.jpeg" /><Relationship Id="rId1" Type="http://schemas.openxmlformats.org/officeDocument/2006/relationships/slideLayout" Target="../slideLayouts/slideLayout15.xml" /></Relationships>
</file>

<file path=ppt/slides/_rels/slide15.xml.rels><?xml version="1.0" encoding="UTF-8" standalone="yes"?>
<Relationships xmlns="http://schemas.openxmlformats.org/package/2006/relationships"><Relationship Id="rId3" Type="http://schemas.openxmlformats.org/officeDocument/2006/relationships/image" Target="../media/image34.jpeg" /><Relationship Id="rId2" Type="http://schemas.openxmlformats.org/officeDocument/2006/relationships/image" Target="../media/image33.jpeg" /><Relationship Id="rId1" Type="http://schemas.openxmlformats.org/officeDocument/2006/relationships/slideLayout" Target="../slideLayouts/slideLayout15.xml" /></Relationships>
</file>

<file path=ppt/slides/_rels/slide16.xml.rels><?xml version="1.0" encoding="UTF-8" standalone="yes"?>
<Relationships xmlns="http://schemas.openxmlformats.org/package/2006/relationships"><Relationship Id="rId3" Type="http://schemas.openxmlformats.org/officeDocument/2006/relationships/image" Target="../media/image8.jpeg" /><Relationship Id="rId2" Type="http://schemas.openxmlformats.org/officeDocument/2006/relationships/image" Target="../media/image35.jpeg" /><Relationship Id="rId1" Type="http://schemas.openxmlformats.org/officeDocument/2006/relationships/slideLayout" Target="../slideLayouts/slideLayout15.xml" /></Relationships>
</file>

<file path=ppt/slides/_rels/slide17.xml.rels><?xml version="1.0" encoding="UTF-8" standalone="yes"?>
<Relationships xmlns="http://schemas.openxmlformats.org/package/2006/relationships"><Relationship Id="rId3" Type="http://schemas.openxmlformats.org/officeDocument/2006/relationships/image" Target="../media/image7.jpeg" /><Relationship Id="rId2" Type="http://schemas.openxmlformats.org/officeDocument/2006/relationships/image" Target="../media/image6.jpeg" /><Relationship Id="rId1" Type="http://schemas.openxmlformats.org/officeDocument/2006/relationships/slideLayout" Target="../slideLayouts/slideLayout15.xml" /></Relationships>
</file>

<file path=ppt/slides/_rels/slide18.xml.rels><?xml version="1.0" encoding="UTF-8" standalone="yes"?>
<Relationships xmlns="http://schemas.openxmlformats.org/package/2006/relationships"><Relationship Id="rId3" Type="http://schemas.openxmlformats.org/officeDocument/2006/relationships/image" Target="../media/image37.jpeg" /><Relationship Id="rId2" Type="http://schemas.openxmlformats.org/officeDocument/2006/relationships/image" Target="../media/image36.jpeg" /><Relationship Id="rId1" Type="http://schemas.openxmlformats.org/officeDocument/2006/relationships/slideLayout" Target="../slideLayouts/slideLayout15.xml" /></Relationships>
</file>

<file path=ppt/slides/_rels/slide19.xml.rels><?xml version="1.0" encoding="UTF-8" standalone="yes"?>
<Relationships xmlns="http://schemas.openxmlformats.org/package/2006/relationships"><Relationship Id="rId3" Type="http://schemas.openxmlformats.org/officeDocument/2006/relationships/image" Target="../media/image39.jpeg" /><Relationship Id="rId2" Type="http://schemas.openxmlformats.org/officeDocument/2006/relationships/image" Target="../media/image38.jpeg" /><Relationship Id="rId1" Type="http://schemas.openxmlformats.org/officeDocument/2006/relationships/slideLayout" Target="../slideLayouts/slideLayout15.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image" Target="../media/image1.png" /><Relationship Id="rId1" Type="http://schemas.openxmlformats.org/officeDocument/2006/relationships/slideLayout" Target="../slideLayouts/slideLayout12.xml" /></Relationships>
</file>

<file path=ppt/slides/_rels/slide4.xml.rels><?xml version="1.0" encoding="UTF-8" standalone="yes"?>
<Relationships xmlns="http://schemas.openxmlformats.org/package/2006/relationships"><Relationship Id="rId3" Type="http://schemas.openxmlformats.org/officeDocument/2006/relationships/image" Target="../media/image3.jpeg" /><Relationship Id="rId2" Type="http://schemas.openxmlformats.org/officeDocument/2006/relationships/image" Target="../media/image2.jpeg" /><Relationship Id="rId1" Type="http://schemas.openxmlformats.org/officeDocument/2006/relationships/slideLayout" Target="../slideLayouts/slideLayout14.xml" /><Relationship Id="rId5" Type="http://schemas.openxmlformats.org/officeDocument/2006/relationships/image" Target="../media/image5.jpeg" /><Relationship Id="rId4" Type="http://schemas.openxmlformats.org/officeDocument/2006/relationships/image" Target="../media/image4.jpeg" /></Relationships>
</file>

<file path=ppt/slides/_rels/slide5.xml.rels><?xml version="1.0" encoding="UTF-8" standalone="yes"?>
<Relationships xmlns="http://schemas.openxmlformats.org/package/2006/relationships"><Relationship Id="rId3" Type="http://schemas.openxmlformats.org/officeDocument/2006/relationships/image" Target="../media/image7.jpeg" /><Relationship Id="rId2" Type="http://schemas.openxmlformats.org/officeDocument/2006/relationships/image" Target="../media/image6.jpeg" /><Relationship Id="rId1" Type="http://schemas.openxmlformats.org/officeDocument/2006/relationships/slideLayout" Target="../slideLayouts/slideLayout14.xml" /><Relationship Id="rId5" Type="http://schemas.openxmlformats.org/officeDocument/2006/relationships/image" Target="../media/image9.jpeg" /><Relationship Id="rId4" Type="http://schemas.openxmlformats.org/officeDocument/2006/relationships/image" Target="../media/image8.jpeg" /></Relationships>
</file>

<file path=ppt/slides/_rels/slide6.xml.rels><?xml version="1.0" encoding="UTF-8" standalone="yes"?>
<Relationships xmlns="http://schemas.openxmlformats.org/package/2006/relationships"><Relationship Id="rId3" Type="http://schemas.openxmlformats.org/officeDocument/2006/relationships/image" Target="../media/image11.jpeg" /><Relationship Id="rId2" Type="http://schemas.openxmlformats.org/officeDocument/2006/relationships/image" Target="../media/image10.jpeg" /><Relationship Id="rId1" Type="http://schemas.openxmlformats.org/officeDocument/2006/relationships/slideLayout" Target="../slideLayouts/slideLayout14.xml" /><Relationship Id="rId5" Type="http://schemas.openxmlformats.org/officeDocument/2006/relationships/image" Target="../media/image13.jpeg" /><Relationship Id="rId4" Type="http://schemas.openxmlformats.org/officeDocument/2006/relationships/image" Target="../media/image12.jpeg" /></Relationships>
</file>

<file path=ppt/slides/_rels/slide7.xml.rels><?xml version="1.0" encoding="UTF-8" standalone="yes"?>
<Relationships xmlns="http://schemas.openxmlformats.org/package/2006/relationships"><Relationship Id="rId3" Type="http://schemas.openxmlformats.org/officeDocument/2006/relationships/image" Target="../media/image15.jpeg" /><Relationship Id="rId2" Type="http://schemas.openxmlformats.org/officeDocument/2006/relationships/image" Target="../media/image14.jpeg" /><Relationship Id="rId1" Type="http://schemas.openxmlformats.org/officeDocument/2006/relationships/slideLayout" Target="../slideLayouts/slideLayout14.xml" /><Relationship Id="rId5" Type="http://schemas.openxmlformats.org/officeDocument/2006/relationships/image" Target="../media/image17.jpeg" /><Relationship Id="rId4" Type="http://schemas.openxmlformats.org/officeDocument/2006/relationships/image" Target="../media/image16.jpeg" /></Relationships>
</file>

<file path=ppt/slides/_rels/slide8.xml.rels><?xml version="1.0" encoding="UTF-8" standalone="yes"?>
<Relationships xmlns="http://schemas.openxmlformats.org/package/2006/relationships"><Relationship Id="rId3" Type="http://schemas.openxmlformats.org/officeDocument/2006/relationships/image" Target="../media/image19.jpeg" /><Relationship Id="rId2" Type="http://schemas.openxmlformats.org/officeDocument/2006/relationships/image" Target="../media/image18.jpeg" /><Relationship Id="rId1" Type="http://schemas.openxmlformats.org/officeDocument/2006/relationships/slideLayout" Target="../slideLayouts/slideLayout14.xml" /><Relationship Id="rId5" Type="http://schemas.openxmlformats.org/officeDocument/2006/relationships/image" Target="../media/image21.jpeg" /><Relationship Id="rId4" Type="http://schemas.openxmlformats.org/officeDocument/2006/relationships/image" Target="../media/image20.jpeg" /></Relationships>
</file>

<file path=ppt/slides/_rels/slide9.xml.rels><?xml version="1.0" encoding="UTF-8" standalone="yes"?>
<Relationships xmlns="http://schemas.openxmlformats.org/package/2006/relationships"><Relationship Id="rId3" Type="http://schemas.openxmlformats.org/officeDocument/2006/relationships/image" Target="../media/image23.jpeg" /><Relationship Id="rId2" Type="http://schemas.openxmlformats.org/officeDocument/2006/relationships/image" Target="../media/image22.jpeg" /><Relationship Id="rId1" Type="http://schemas.openxmlformats.org/officeDocument/2006/relationships/slideLayout" Target="../slideLayouts/slideLayout15.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B2E24B2A-FBB7-404D-8185-06998FF6A152}"/>
              </a:ext>
            </a:extLst>
          </p:cNvPr>
          <p:cNvSpPr txBox="1">
            <a:spLocks noChangeArrowheads="1"/>
          </p:cNvSpPr>
          <p:nvPr/>
        </p:nvSpPr>
        <p:spPr>
          <a:xfrm>
            <a:off x="1979613" y="0"/>
            <a:ext cx="7772400" cy="1828800"/>
          </a:xfrm>
          <a:prstGeom prst="rect">
            <a:avLst/>
          </a:prstGeom>
        </p:spPr>
        <p:txBody>
          <a:bodyPr/>
          <a:lstStyle>
            <a:lvl1pPr algn="ctr" rtl="1" eaLnBrk="0" fontAlgn="base" hangingPunct="0">
              <a:spcBef>
                <a:spcPct val="0"/>
              </a:spcBef>
              <a:spcAft>
                <a:spcPct val="0"/>
              </a:spcAft>
              <a:defRPr sz="4400" b="1" kern="1200">
                <a:solidFill>
                  <a:schemeClr val="tx2"/>
                </a:solidFill>
                <a:effectLst>
                  <a:outerShdw blurRad="38100" dist="38100" dir="2700000" algn="tl">
                    <a:srgbClr val="000000"/>
                  </a:outerShdw>
                </a:effectLst>
                <a:latin typeface="+mj-lt"/>
                <a:ea typeface="+mj-ea"/>
                <a:cs typeface="+mj-cs"/>
              </a:defRPr>
            </a:lvl1pPr>
            <a:lvl2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2pPr>
            <a:lvl3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3pPr>
            <a:lvl4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4pPr>
            <a:lvl5pPr algn="ctr" rtl="1"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5pPr>
            <a:lvl6pPr marL="4572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6pPr>
            <a:lvl7pPr marL="9144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7pPr>
            <a:lvl8pPr marL="13716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8pPr>
            <a:lvl9pPr marL="1828800" algn="ctr" rtl="1"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cs typeface="Arial" panose="020B0604020202020204" pitchFamily="34" charset="0"/>
              </a:defRPr>
            </a:lvl9pPr>
          </a:lstStyle>
          <a:p>
            <a:pPr eaLnBrk="1" hangingPunct="1">
              <a:defRPr/>
            </a:pPr>
            <a:r>
              <a:rPr lang="ar-SA" altLang="he-IL" sz="11500" dirty="0"/>
              <a:t>الهرم الغذائي والتغذية الصحية</a:t>
            </a:r>
            <a:endParaRPr lang="en-US" altLang="he-IL" sz="3600" dirty="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9" name="Rectangle 7">
            <a:extLst>
              <a:ext uri="{FF2B5EF4-FFF2-40B4-BE49-F238E27FC236}">
                <a16:creationId xmlns:a16="http://schemas.microsoft.com/office/drawing/2014/main" id="{D5EBCEFB-C364-476E-91C0-E5BF00DA4C1D}"/>
              </a:ext>
            </a:extLst>
          </p:cNvPr>
          <p:cNvSpPr>
            <a:spLocks noGrp="1" noChangeArrowheads="1"/>
          </p:cNvSpPr>
          <p:nvPr>
            <p:ph type="body" sz="half" idx="3"/>
          </p:nvPr>
        </p:nvSpPr>
        <p:spPr>
          <a:xfrm>
            <a:off x="4643438" y="476250"/>
            <a:ext cx="4038600" cy="5976938"/>
          </a:xfrm>
        </p:spPr>
        <p:txBody>
          <a:bodyPr/>
          <a:lstStyle/>
          <a:p>
            <a:pPr eaLnBrk="1" hangingPunct="1">
              <a:lnSpc>
                <a:spcPct val="90000"/>
              </a:lnSpc>
              <a:defRPr/>
            </a:pPr>
            <a:r>
              <a:rPr lang="ar-SA" altLang="he-IL" sz="3600" b="1" dirty="0"/>
              <a:t>تعتبر الأكلات المخبوزة والمصنوعة من الدقيق مثل الكعك والبسكويت </a:t>
            </a:r>
            <a:r>
              <a:rPr lang="ar-SA" altLang="he-IL" sz="3600" b="1" dirty="0" err="1"/>
              <a:t>والكرواسون</a:t>
            </a:r>
            <a:r>
              <a:rPr lang="ar-SA" altLang="he-IL" sz="3600" b="1" dirty="0"/>
              <a:t> جزءا من أطعمة هذه المجموعة وبها نسب عالية من الدهون والسكريات فيجب الحذر عند إضافة المواد الدهنية والسكرية لهذه الأطعمة</a:t>
            </a:r>
            <a:r>
              <a:rPr lang="ar-LB" altLang="he-IL" sz="3600" b="1" dirty="0"/>
              <a:t>.</a:t>
            </a:r>
            <a:endParaRPr lang="ar-SA" altLang="he-IL" sz="3600" b="1" dirty="0"/>
          </a:p>
        </p:txBody>
      </p:sp>
      <p:pic>
        <p:nvPicPr>
          <p:cNvPr id="90120" name="Picture 8" descr="khobz">
            <a:extLst>
              <a:ext uri="{FF2B5EF4-FFF2-40B4-BE49-F238E27FC236}">
                <a16:creationId xmlns:a16="http://schemas.microsoft.com/office/drawing/2014/main" id="{BCA78B32-9AA2-4030-8195-61B23B354CBF}"/>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323850" y="333375"/>
            <a:ext cx="3671888" cy="3024188"/>
          </a:xfrm>
          <a:noFill/>
          <a:extLst>
            <a:ext uri="{909E8E84-426E-40DD-AFC4-6F175D3DCCD1}">
              <a14:hiddenFill xmlns:a14="http://schemas.microsoft.com/office/drawing/2010/main">
                <a:solidFill>
                  <a:srgbClr val="FFFFFF"/>
                </a:solidFill>
              </a14:hiddenFill>
            </a:ext>
          </a:extLst>
        </p:spPr>
      </p:pic>
      <p:pic>
        <p:nvPicPr>
          <p:cNvPr id="90121" name="Picture 9" descr="khobz 2">
            <a:extLst>
              <a:ext uri="{FF2B5EF4-FFF2-40B4-BE49-F238E27FC236}">
                <a16:creationId xmlns:a16="http://schemas.microsoft.com/office/drawing/2014/main" id="{046C6425-41F3-4BB4-821D-DCD0639539D2}"/>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323850" y="3644900"/>
            <a:ext cx="3671888" cy="2952750"/>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0119">
                                            <p:txEl>
                                              <p:pRg st="0" end="0"/>
                                            </p:txEl>
                                          </p:spTgt>
                                        </p:tgtEl>
                                        <p:attrNameLst>
                                          <p:attrName>style.visibility</p:attrName>
                                        </p:attrNameLst>
                                      </p:cBhvr>
                                      <p:to>
                                        <p:strVal val="visible"/>
                                      </p:to>
                                    </p:set>
                                    <p:animEffect transition="in" filter="randombar(horizontal)">
                                      <p:cBhvr>
                                        <p:cTn id="7" dur="500"/>
                                        <p:tgtEl>
                                          <p:spTgt spid="901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5" presetClass="entr" presetSubtype="0" fill="hold" nodeType="clickEffect">
                                  <p:stCondLst>
                                    <p:cond delay="0"/>
                                  </p:stCondLst>
                                  <p:childTnLst>
                                    <p:set>
                                      <p:cBhvr>
                                        <p:cTn id="11" dur="1" fill="hold">
                                          <p:stCondLst>
                                            <p:cond delay="0"/>
                                          </p:stCondLst>
                                        </p:cTn>
                                        <p:tgtEl>
                                          <p:spTgt spid="90120"/>
                                        </p:tgtEl>
                                        <p:attrNameLst>
                                          <p:attrName>style.visibility</p:attrName>
                                        </p:attrNameLst>
                                      </p:cBhvr>
                                      <p:to>
                                        <p:strVal val="visible"/>
                                      </p:to>
                                    </p:set>
                                    <p:anim calcmode="lin" valueType="num">
                                      <p:cBhvr>
                                        <p:cTn id="12" dur="500" decel="50000" fill="hold">
                                          <p:stCondLst>
                                            <p:cond delay="0"/>
                                          </p:stCondLst>
                                        </p:cTn>
                                        <p:tgtEl>
                                          <p:spTgt spid="90120"/>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90120"/>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90120"/>
                                        </p:tgtEl>
                                        <p:attrNameLst>
                                          <p:attrName>ppt_w</p:attrName>
                                        </p:attrNameLst>
                                      </p:cBhvr>
                                      <p:tavLst>
                                        <p:tav tm="0">
                                          <p:val>
                                            <p:strVal val="#ppt_w*.05"/>
                                          </p:val>
                                        </p:tav>
                                        <p:tav tm="100000">
                                          <p:val>
                                            <p:strVal val="#ppt_w"/>
                                          </p:val>
                                        </p:tav>
                                      </p:tavLst>
                                    </p:anim>
                                    <p:anim calcmode="lin" valueType="num">
                                      <p:cBhvr>
                                        <p:cTn id="15" dur="1000" fill="hold"/>
                                        <p:tgtEl>
                                          <p:spTgt spid="90120"/>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90120"/>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90120"/>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90120"/>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90120"/>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5" presetClass="entr" presetSubtype="0" fill="hold" nodeType="clickEffect">
                                  <p:stCondLst>
                                    <p:cond delay="0"/>
                                  </p:stCondLst>
                                  <p:childTnLst>
                                    <p:set>
                                      <p:cBhvr>
                                        <p:cTn id="23" dur="1" fill="hold">
                                          <p:stCondLst>
                                            <p:cond delay="0"/>
                                          </p:stCondLst>
                                        </p:cTn>
                                        <p:tgtEl>
                                          <p:spTgt spid="90121"/>
                                        </p:tgtEl>
                                        <p:attrNameLst>
                                          <p:attrName>style.visibility</p:attrName>
                                        </p:attrNameLst>
                                      </p:cBhvr>
                                      <p:to>
                                        <p:strVal val="visible"/>
                                      </p:to>
                                    </p:set>
                                    <p:anim calcmode="lin" valueType="num">
                                      <p:cBhvr>
                                        <p:cTn id="24" dur="500" decel="50000" fill="hold">
                                          <p:stCondLst>
                                            <p:cond delay="0"/>
                                          </p:stCondLst>
                                        </p:cTn>
                                        <p:tgtEl>
                                          <p:spTgt spid="90121"/>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90121"/>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90121"/>
                                        </p:tgtEl>
                                        <p:attrNameLst>
                                          <p:attrName>ppt_w</p:attrName>
                                        </p:attrNameLst>
                                      </p:cBhvr>
                                      <p:tavLst>
                                        <p:tav tm="0">
                                          <p:val>
                                            <p:strVal val="#ppt_w*.05"/>
                                          </p:val>
                                        </p:tav>
                                        <p:tav tm="100000">
                                          <p:val>
                                            <p:strVal val="#ppt_w"/>
                                          </p:val>
                                        </p:tav>
                                      </p:tavLst>
                                    </p:anim>
                                    <p:anim calcmode="lin" valueType="num">
                                      <p:cBhvr>
                                        <p:cTn id="27" dur="1000" fill="hold"/>
                                        <p:tgtEl>
                                          <p:spTgt spid="90121"/>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90121"/>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90121"/>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90121"/>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90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Rectangle 4">
            <a:extLst>
              <a:ext uri="{FF2B5EF4-FFF2-40B4-BE49-F238E27FC236}">
                <a16:creationId xmlns:a16="http://schemas.microsoft.com/office/drawing/2014/main" id="{8E8EEDA6-C5B6-464A-9414-CEE20E2C0813}"/>
              </a:ext>
            </a:extLst>
          </p:cNvPr>
          <p:cNvSpPr>
            <a:spLocks noGrp="1" noChangeArrowheads="1"/>
          </p:cNvSpPr>
          <p:nvPr>
            <p:ph type="title"/>
          </p:nvPr>
        </p:nvSpPr>
        <p:spPr/>
        <p:txBody>
          <a:bodyPr/>
          <a:lstStyle/>
          <a:p>
            <a:pPr eaLnBrk="1" hangingPunct="1">
              <a:defRPr/>
            </a:pPr>
            <a:r>
              <a:rPr lang="ar-SA" altLang="he-IL"/>
              <a:t>مجموعة الخضروات</a:t>
            </a:r>
            <a:endParaRPr lang="en-US" altLang="he-IL"/>
          </a:p>
        </p:txBody>
      </p:sp>
      <p:sp>
        <p:nvSpPr>
          <p:cNvPr id="92167" name="Rectangle 7">
            <a:extLst>
              <a:ext uri="{FF2B5EF4-FFF2-40B4-BE49-F238E27FC236}">
                <a16:creationId xmlns:a16="http://schemas.microsoft.com/office/drawing/2014/main" id="{4C3ACF11-C685-42FB-A589-88DCA17DCA5E}"/>
              </a:ext>
            </a:extLst>
          </p:cNvPr>
          <p:cNvSpPr>
            <a:spLocks noGrp="1" noChangeArrowheads="1"/>
          </p:cNvSpPr>
          <p:nvPr>
            <p:ph type="body" sz="half" idx="3"/>
          </p:nvPr>
        </p:nvSpPr>
        <p:spPr/>
        <p:txBody>
          <a:bodyPr/>
          <a:lstStyle/>
          <a:p>
            <a:pPr eaLnBrk="1" hangingPunct="1">
              <a:lnSpc>
                <a:spcPct val="90000"/>
              </a:lnSpc>
              <a:defRPr/>
            </a:pPr>
            <a:r>
              <a:rPr lang="ar-SA" altLang="he-IL" sz="3600" b="1" dirty="0"/>
              <a:t>أهميتها</a:t>
            </a:r>
            <a:r>
              <a:rPr lang="en-US" altLang="he-IL" sz="3600" b="1" dirty="0"/>
              <a:t>: </a:t>
            </a:r>
            <a:br>
              <a:rPr lang="en-US" altLang="he-IL" sz="3600" b="1" dirty="0"/>
            </a:br>
            <a:r>
              <a:rPr lang="ar-SA" altLang="he-IL" sz="3600" b="1" dirty="0"/>
              <a:t>تمد الجسم بالفيتامينات مثل فيتامين </a:t>
            </a:r>
            <a:r>
              <a:rPr lang="ar-SA" altLang="he-IL" sz="3600" b="1" dirty="0" err="1"/>
              <a:t>ا،ج</a:t>
            </a:r>
            <a:r>
              <a:rPr lang="ar-SA" altLang="he-IL" sz="3600" b="1" dirty="0"/>
              <a:t> </a:t>
            </a:r>
            <a:r>
              <a:rPr lang="ar-SA" altLang="he-IL" sz="3600" b="1" dirty="0" err="1"/>
              <a:t>والفولات</a:t>
            </a:r>
            <a:r>
              <a:rPr lang="ar-SA" altLang="he-IL" sz="3600" b="1" dirty="0"/>
              <a:t>. كما تمده بالمعادن مثل الحديد والماغنسيوم وهى مجموعة قليلة في دهونها ومصدر هام للألياف. </a:t>
            </a:r>
            <a:endParaRPr lang="en-US" altLang="he-IL" sz="3600" b="1" dirty="0"/>
          </a:p>
        </p:txBody>
      </p:sp>
      <p:pic>
        <p:nvPicPr>
          <p:cNvPr id="92168" name="Picture 8" descr="CAIEVK1P">
            <a:extLst>
              <a:ext uri="{FF2B5EF4-FFF2-40B4-BE49-F238E27FC236}">
                <a16:creationId xmlns:a16="http://schemas.microsoft.com/office/drawing/2014/main" id="{6E6CC0B7-1771-40AF-A4D8-D6FC30360382}"/>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07950" y="277813"/>
            <a:ext cx="2376488" cy="3295650"/>
          </a:xfrm>
          <a:noFill/>
          <a:extLst>
            <a:ext uri="{909E8E84-426E-40DD-AFC4-6F175D3DCCD1}">
              <a14:hiddenFill xmlns:a14="http://schemas.microsoft.com/office/drawing/2010/main">
                <a:solidFill>
                  <a:srgbClr val="FFFFFF"/>
                </a:solidFill>
              </a14:hiddenFill>
            </a:ext>
          </a:extLst>
        </p:spPr>
      </p:pic>
      <p:pic>
        <p:nvPicPr>
          <p:cNvPr id="92169" name="Picture 9" descr="brokly">
            <a:extLst>
              <a:ext uri="{FF2B5EF4-FFF2-40B4-BE49-F238E27FC236}">
                <a16:creationId xmlns:a16="http://schemas.microsoft.com/office/drawing/2014/main" id="{F3D890C6-6778-4E0C-A676-1FB23B679E0D}"/>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15888" y="3716338"/>
            <a:ext cx="3735387" cy="2952750"/>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92164"/>
                                        </p:tgtEl>
                                        <p:attrNameLst>
                                          <p:attrName>style.visibility</p:attrName>
                                        </p:attrNameLst>
                                      </p:cBhvr>
                                      <p:to>
                                        <p:strVal val="visible"/>
                                      </p:to>
                                    </p:set>
                                    <p:anim calcmode="lin" valueType="num">
                                      <p:cBhvr>
                                        <p:cTn id="7" dur="500" fill="hold"/>
                                        <p:tgtEl>
                                          <p:spTgt spid="92164"/>
                                        </p:tgtEl>
                                        <p:attrNameLst>
                                          <p:attrName>ppt_w</p:attrName>
                                        </p:attrNameLst>
                                      </p:cBhvr>
                                      <p:tavLst>
                                        <p:tav tm="0">
                                          <p:val>
                                            <p:strVal val="#ppt_w*0.05"/>
                                          </p:val>
                                        </p:tav>
                                        <p:tav tm="100000">
                                          <p:val>
                                            <p:strVal val="#ppt_w"/>
                                          </p:val>
                                        </p:tav>
                                      </p:tavLst>
                                    </p:anim>
                                    <p:anim calcmode="lin" valueType="num">
                                      <p:cBhvr>
                                        <p:cTn id="8" dur="500" fill="hold"/>
                                        <p:tgtEl>
                                          <p:spTgt spid="92164"/>
                                        </p:tgtEl>
                                        <p:attrNameLst>
                                          <p:attrName>ppt_h</p:attrName>
                                        </p:attrNameLst>
                                      </p:cBhvr>
                                      <p:tavLst>
                                        <p:tav tm="0">
                                          <p:val>
                                            <p:strVal val="#ppt_h"/>
                                          </p:val>
                                        </p:tav>
                                        <p:tav tm="100000">
                                          <p:val>
                                            <p:strVal val="#ppt_h"/>
                                          </p:val>
                                        </p:tav>
                                      </p:tavLst>
                                    </p:anim>
                                    <p:anim calcmode="lin" valueType="num">
                                      <p:cBhvr>
                                        <p:cTn id="9" dur="500" fill="hold"/>
                                        <p:tgtEl>
                                          <p:spTgt spid="92164"/>
                                        </p:tgtEl>
                                        <p:attrNameLst>
                                          <p:attrName>ppt_x</p:attrName>
                                        </p:attrNameLst>
                                      </p:cBhvr>
                                      <p:tavLst>
                                        <p:tav tm="0">
                                          <p:val>
                                            <p:strVal val="#ppt_x-.2"/>
                                          </p:val>
                                        </p:tav>
                                        <p:tav tm="100000">
                                          <p:val>
                                            <p:strVal val="#ppt_x"/>
                                          </p:val>
                                        </p:tav>
                                      </p:tavLst>
                                    </p:anim>
                                    <p:anim calcmode="lin" valueType="num">
                                      <p:cBhvr>
                                        <p:cTn id="10" dur="500" fill="hold"/>
                                        <p:tgtEl>
                                          <p:spTgt spid="92164"/>
                                        </p:tgtEl>
                                        <p:attrNameLst>
                                          <p:attrName>ppt_y</p:attrName>
                                        </p:attrNameLst>
                                      </p:cBhvr>
                                      <p:tavLst>
                                        <p:tav tm="0">
                                          <p:val>
                                            <p:strVal val="#ppt_y"/>
                                          </p:val>
                                        </p:tav>
                                        <p:tav tm="100000">
                                          <p:val>
                                            <p:strVal val="#ppt_y"/>
                                          </p:val>
                                        </p:tav>
                                      </p:tavLst>
                                    </p:anim>
                                    <p:animEffect transition="in" filter="fade">
                                      <p:cBhvr>
                                        <p:cTn id="11" dur="500"/>
                                        <p:tgtEl>
                                          <p:spTgt spid="9216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92167">
                                            <p:txEl>
                                              <p:pRg st="0" end="0"/>
                                            </p:txEl>
                                          </p:spTgt>
                                        </p:tgtEl>
                                        <p:attrNameLst>
                                          <p:attrName>style.visibility</p:attrName>
                                        </p:attrNameLst>
                                      </p:cBhvr>
                                      <p:to>
                                        <p:strVal val="visible"/>
                                      </p:to>
                                    </p:set>
                                    <p:anim calcmode="lin" valueType="num">
                                      <p:cBhvr>
                                        <p:cTn id="16" dur="1000" fill="hold"/>
                                        <p:tgtEl>
                                          <p:spTgt spid="92167">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92167">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92167">
                                            <p:txEl>
                                              <p:pRg st="0" end="0"/>
                                            </p:txEl>
                                          </p:spTgt>
                                        </p:tgtEl>
                                        <p:attrNameLst>
                                          <p:attrName>ppt_y</p:attrName>
                                        </p:attrNameLst>
                                      </p:cBhvr>
                                      <p:tavLst>
                                        <p:tav tm="0">
                                          <p:val>
                                            <p:strVal val="#ppt_y"/>
                                          </p:val>
                                        </p:tav>
                                        <p:tav tm="100000">
                                          <p:val>
                                            <p:strVal val="#ppt_y"/>
                                          </p:val>
                                        </p:tav>
                                      </p:tavLst>
                                    </p:anim>
                                    <p:animEffect transition="in" filter="fade">
                                      <p:cBhvr>
                                        <p:cTn id="19" dur="1000"/>
                                        <p:tgtEl>
                                          <p:spTgt spid="92167">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6" presetClass="entr" presetSubtype="0" fill="hold" nodeType="clickEffect">
                                  <p:stCondLst>
                                    <p:cond delay="0"/>
                                  </p:stCondLst>
                                  <p:childTnLst>
                                    <p:set>
                                      <p:cBhvr>
                                        <p:cTn id="23" dur="1" fill="hold">
                                          <p:stCondLst>
                                            <p:cond delay="0"/>
                                          </p:stCondLst>
                                        </p:cTn>
                                        <p:tgtEl>
                                          <p:spTgt spid="92168"/>
                                        </p:tgtEl>
                                        <p:attrNameLst>
                                          <p:attrName>style.visibility</p:attrName>
                                        </p:attrNameLst>
                                      </p:cBhvr>
                                      <p:to>
                                        <p:strVal val="visible"/>
                                      </p:to>
                                    </p:set>
                                    <p:animEffect transition="in" filter="wipe(down)">
                                      <p:cBhvr>
                                        <p:cTn id="24" dur="580">
                                          <p:stCondLst>
                                            <p:cond delay="0"/>
                                          </p:stCondLst>
                                        </p:cTn>
                                        <p:tgtEl>
                                          <p:spTgt spid="92168"/>
                                        </p:tgtEl>
                                      </p:cBhvr>
                                    </p:animEffect>
                                    <p:anim calcmode="lin" valueType="num">
                                      <p:cBhvr>
                                        <p:cTn id="25" dur="1822" tmFilter="0,0; 0.14,0.36; 0.43,0.73; 0.71,0.91; 1.0,1.0">
                                          <p:stCondLst>
                                            <p:cond delay="0"/>
                                          </p:stCondLst>
                                        </p:cTn>
                                        <p:tgtEl>
                                          <p:spTgt spid="92168"/>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92168"/>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92168"/>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92168"/>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92168"/>
                                        </p:tgtEl>
                                        <p:attrNameLst>
                                          <p:attrName>ppt_y</p:attrName>
                                        </p:attrNameLst>
                                      </p:cBhvr>
                                      <p:tavLst>
                                        <p:tav tm="0" fmla="#ppt_y-sin(pi*$)/81">
                                          <p:val>
                                            <p:fltVal val="0"/>
                                          </p:val>
                                        </p:tav>
                                        <p:tav tm="100000">
                                          <p:val>
                                            <p:fltVal val="1"/>
                                          </p:val>
                                        </p:tav>
                                      </p:tavLst>
                                    </p:anim>
                                    <p:animScale>
                                      <p:cBhvr>
                                        <p:cTn id="30" dur="26">
                                          <p:stCondLst>
                                            <p:cond delay="650"/>
                                          </p:stCondLst>
                                        </p:cTn>
                                        <p:tgtEl>
                                          <p:spTgt spid="92168"/>
                                        </p:tgtEl>
                                      </p:cBhvr>
                                      <p:to x="100000" y="60000"/>
                                    </p:animScale>
                                    <p:animScale>
                                      <p:cBhvr>
                                        <p:cTn id="31" dur="166" decel="50000">
                                          <p:stCondLst>
                                            <p:cond delay="676"/>
                                          </p:stCondLst>
                                        </p:cTn>
                                        <p:tgtEl>
                                          <p:spTgt spid="92168"/>
                                        </p:tgtEl>
                                      </p:cBhvr>
                                      <p:to x="100000" y="100000"/>
                                    </p:animScale>
                                    <p:animScale>
                                      <p:cBhvr>
                                        <p:cTn id="32" dur="26">
                                          <p:stCondLst>
                                            <p:cond delay="1312"/>
                                          </p:stCondLst>
                                        </p:cTn>
                                        <p:tgtEl>
                                          <p:spTgt spid="92168"/>
                                        </p:tgtEl>
                                      </p:cBhvr>
                                      <p:to x="100000" y="80000"/>
                                    </p:animScale>
                                    <p:animScale>
                                      <p:cBhvr>
                                        <p:cTn id="33" dur="166" decel="50000">
                                          <p:stCondLst>
                                            <p:cond delay="1338"/>
                                          </p:stCondLst>
                                        </p:cTn>
                                        <p:tgtEl>
                                          <p:spTgt spid="92168"/>
                                        </p:tgtEl>
                                      </p:cBhvr>
                                      <p:to x="100000" y="100000"/>
                                    </p:animScale>
                                    <p:animScale>
                                      <p:cBhvr>
                                        <p:cTn id="34" dur="26">
                                          <p:stCondLst>
                                            <p:cond delay="1642"/>
                                          </p:stCondLst>
                                        </p:cTn>
                                        <p:tgtEl>
                                          <p:spTgt spid="92168"/>
                                        </p:tgtEl>
                                      </p:cBhvr>
                                      <p:to x="100000" y="90000"/>
                                    </p:animScale>
                                    <p:animScale>
                                      <p:cBhvr>
                                        <p:cTn id="35" dur="166" decel="50000">
                                          <p:stCondLst>
                                            <p:cond delay="1668"/>
                                          </p:stCondLst>
                                        </p:cTn>
                                        <p:tgtEl>
                                          <p:spTgt spid="92168"/>
                                        </p:tgtEl>
                                      </p:cBhvr>
                                      <p:to x="100000" y="100000"/>
                                    </p:animScale>
                                    <p:animScale>
                                      <p:cBhvr>
                                        <p:cTn id="36" dur="26">
                                          <p:stCondLst>
                                            <p:cond delay="1808"/>
                                          </p:stCondLst>
                                        </p:cTn>
                                        <p:tgtEl>
                                          <p:spTgt spid="92168"/>
                                        </p:tgtEl>
                                      </p:cBhvr>
                                      <p:to x="100000" y="95000"/>
                                    </p:animScale>
                                    <p:animScale>
                                      <p:cBhvr>
                                        <p:cTn id="37" dur="166" decel="50000">
                                          <p:stCondLst>
                                            <p:cond delay="1834"/>
                                          </p:stCondLst>
                                        </p:cTn>
                                        <p:tgtEl>
                                          <p:spTgt spid="92168"/>
                                        </p:tgtEl>
                                      </p:cBhvr>
                                      <p:to x="100000" y="100000"/>
                                    </p:animScale>
                                  </p:childTnLst>
                                </p:cTn>
                              </p:par>
                            </p:childTnLst>
                          </p:cTn>
                        </p:par>
                      </p:childTnLst>
                    </p:cTn>
                  </p:par>
                  <p:par>
                    <p:cTn id="38" fill="hold" nodeType="clickPar">
                      <p:stCondLst>
                        <p:cond delay="indefinite"/>
                      </p:stCondLst>
                      <p:childTnLst>
                        <p:par>
                          <p:cTn id="39" fill="hold" nodeType="withGroup">
                            <p:stCondLst>
                              <p:cond delay="0"/>
                            </p:stCondLst>
                            <p:childTnLst>
                              <p:par>
                                <p:cTn id="40" presetID="26" presetClass="entr" presetSubtype="0" fill="hold" nodeType="clickEffect">
                                  <p:stCondLst>
                                    <p:cond delay="0"/>
                                  </p:stCondLst>
                                  <p:childTnLst>
                                    <p:set>
                                      <p:cBhvr>
                                        <p:cTn id="41" dur="1" fill="hold">
                                          <p:stCondLst>
                                            <p:cond delay="0"/>
                                          </p:stCondLst>
                                        </p:cTn>
                                        <p:tgtEl>
                                          <p:spTgt spid="92169"/>
                                        </p:tgtEl>
                                        <p:attrNameLst>
                                          <p:attrName>style.visibility</p:attrName>
                                        </p:attrNameLst>
                                      </p:cBhvr>
                                      <p:to>
                                        <p:strVal val="visible"/>
                                      </p:to>
                                    </p:set>
                                    <p:animEffect transition="in" filter="wipe(down)">
                                      <p:cBhvr>
                                        <p:cTn id="42" dur="580">
                                          <p:stCondLst>
                                            <p:cond delay="0"/>
                                          </p:stCondLst>
                                        </p:cTn>
                                        <p:tgtEl>
                                          <p:spTgt spid="92169"/>
                                        </p:tgtEl>
                                      </p:cBhvr>
                                    </p:animEffect>
                                    <p:anim calcmode="lin" valueType="num">
                                      <p:cBhvr>
                                        <p:cTn id="43" dur="1822" tmFilter="0,0; 0.14,0.36; 0.43,0.73; 0.71,0.91; 1.0,1.0">
                                          <p:stCondLst>
                                            <p:cond delay="0"/>
                                          </p:stCondLst>
                                        </p:cTn>
                                        <p:tgtEl>
                                          <p:spTgt spid="92169"/>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92169"/>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92169"/>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92169"/>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92169"/>
                                        </p:tgtEl>
                                        <p:attrNameLst>
                                          <p:attrName>ppt_y</p:attrName>
                                        </p:attrNameLst>
                                      </p:cBhvr>
                                      <p:tavLst>
                                        <p:tav tm="0" fmla="#ppt_y-sin(pi*$)/81">
                                          <p:val>
                                            <p:fltVal val="0"/>
                                          </p:val>
                                        </p:tav>
                                        <p:tav tm="100000">
                                          <p:val>
                                            <p:fltVal val="1"/>
                                          </p:val>
                                        </p:tav>
                                      </p:tavLst>
                                    </p:anim>
                                    <p:animScale>
                                      <p:cBhvr>
                                        <p:cTn id="48" dur="26">
                                          <p:stCondLst>
                                            <p:cond delay="650"/>
                                          </p:stCondLst>
                                        </p:cTn>
                                        <p:tgtEl>
                                          <p:spTgt spid="92169"/>
                                        </p:tgtEl>
                                      </p:cBhvr>
                                      <p:to x="100000" y="60000"/>
                                    </p:animScale>
                                    <p:animScale>
                                      <p:cBhvr>
                                        <p:cTn id="49" dur="166" decel="50000">
                                          <p:stCondLst>
                                            <p:cond delay="676"/>
                                          </p:stCondLst>
                                        </p:cTn>
                                        <p:tgtEl>
                                          <p:spTgt spid="92169"/>
                                        </p:tgtEl>
                                      </p:cBhvr>
                                      <p:to x="100000" y="100000"/>
                                    </p:animScale>
                                    <p:animScale>
                                      <p:cBhvr>
                                        <p:cTn id="50" dur="26">
                                          <p:stCondLst>
                                            <p:cond delay="1312"/>
                                          </p:stCondLst>
                                        </p:cTn>
                                        <p:tgtEl>
                                          <p:spTgt spid="92169"/>
                                        </p:tgtEl>
                                      </p:cBhvr>
                                      <p:to x="100000" y="80000"/>
                                    </p:animScale>
                                    <p:animScale>
                                      <p:cBhvr>
                                        <p:cTn id="51" dur="166" decel="50000">
                                          <p:stCondLst>
                                            <p:cond delay="1338"/>
                                          </p:stCondLst>
                                        </p:cTn>
                                        <p:tgtEl>
                                          <p:spTgt spid="92169"/>
                                        </p:tgtEl>
                                      </p:cBhvr>
                                      <p:to x="100000" y="100000"/>
                                    </p:animScale>
                                    <p:animScale>
                                      <p:cBhvr>
                                        <p:cTn id="52" dur="26">
                                          <p:stCondLst>
                                            <p:cond delay="1642"/>
                                          </p:stCondLst>
                                        </p:cTn>
                                        <p:tgtEl>
                                          <p:spTgt spid="92169"/>
                                        </p:tgtEl>
                                      </p:cBhvr>
                                      <p:to x="100000" y="90000"/>
                                    </p:animScale>
                                    <p:animScale>
                                      <p:cBhvr>
                                        <p:cTn id="53" dur="166" decel="50000">
                                          <p:stCondLst>
                                            <p:cond delay="1668"/>
                                          </p:stCondLst>
                                        </p:cTn>
                                        <p:tgtEl>
                                          <p:spTgt spid="92169"/>
                                        </p:tgtEl>
                                      </p:cBhvr>
                                      <p:to x="100000" y="100000"/>
                                    </p:animScale>
                                    <p:animScale>
                                      <p:cBhvr>
                                        <p:cTn id="54" dur="26">
                                          <p:stCondLst>
                                            <p:cond delay="1808"/>
                                          </p:stCondLst>
                                        </p:cTn>
                                        <p:tgtEl>
                                          <p:spTgt spid="92169"/>
                                        </p:tgtEl>
                                      </p:cBhvr>
                                      <p:to x="100000" y="95000"/>
                                    </p:animScale>
                                    <p:animScale>
                                      <p:cBhvr>
                                        <p:cTn id="55" dur="166" decel="50000">
                                          <p:stCondLst>
                                            <p:cond delay="1834"/>
                                          </p:stCondLst>
                                        </p:cTn>
                                        <p:tgtEl>
                                          <p:spTgt spid="9216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4" grpId="0"/>
      <p:bldP spid="9216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5" name="Rectangle 7">
            <a:extLst>
              <a:ext uri="{FF2B5EF4-FFF2-40B4-BE49-F238E27FC236}">
                <a16:creationId xmlns:a16="http://schemas.microsoft.com/office/drawing/2014/main" id="{99A208BF-FCBB-45DF-BE80-CDA2A6657892}"/>
              </a:ext>
            </a:extLst>
          </p:cNvPr>
          <p:cNvSpPr>
            <a:spLocks noGrp="1" noChangeArrowheads="1"/>
          </p:cNvSpPr>
          <p:nvPr>
            <p:ph type="body" sz="half" idx="3"/>
          </p:nvPr>
        </p:nvSpPr>
        <p:spPr/>
        <p:txBody>
          <a:bodyPr/>
          <a:lstStyle/>
          <a:p>
            <a:pPr eaLnBrk="1" hangingPunct="1">
              <a:lnSpc>
                <a:spcPct val="80000"/>
              </a:lnSpc>
              <a:defRPr/>
            </a:pPr>
            <a:r>
              <a:rPr lang="ar-SA" altLang="he-IL" sz="2400"/>
              <a:t>النصائح التي يجب اتباعها عند تناول أطعمة هذه المجموعة</a:t>
            </a:r>
            <a:r>
              <a:rPr lang="en-US" altLang="he-IL" sz="2400"/>
              <a:t>:</a:t>
            </a:r>
            <a:endParaRPr lang="ar-SA" altLang="he-IL" sz="2400"/>
          </a:p>
          <a:p>
            <a:pPr eaLnBrk="1" hangingPunct="1">
              <a:lnSpc>
                <a:spcPct val="80000"/>
              </a:lnSpc>
              <a:defRPr/>
            </a:pPr>
            <a:r>
              <a:rPr lang="ar-SA" altLang="he-IL" sz="2400"/>
              <a:t>الإكثار من تناول الخضراوات الورقية الخضراء والبقوليات أكثر من مرة في الأسبوع الواحد لأنها مصدر للفيتامينات والمعادن كما أن البقوليات تمد الجسم بالبروتينات وتحل محل اللحوم</a:t>
            </a:r>
          </a:p>
          <a:p>
            <a:pPr eaLnBrk="1" hangingPunct="1">
              <a:lnSpc>
                <a:spcPct val="80000"/>
              </a:lnSpc>
              <a:defRPr/>
            </a:pPr>
            <a:r>
              <a:rPr lang="ar-SA" altLang="he-IL" sz="2400"/>
              <a:t>الإقلال من استخدام المواد الدهنية التي تضاف للخضراوات على المائدة أو أثناء طهيها</a:t>
            </a:r>
          </a:p>
          <a:p>
            <a:pPr eaLnBrk="1" hangingPunct="1">
              <a:lnSpc>
                <a:spcPct val="80000"/>
              </a:lnSpc>
              <a:defRPr/>
            </a:pPr>
            <a:r>
              <a:rPr lang="ar-SA" altLang="he-IL" sz="2400"/>
              <a:t>استخدام توابل قليلة في دهونها عند إضافتها للسلطة</a:t>
            </a:r>
            <a:endParaRPr lang="en-US" altLang="he-IL" sz="2400"/>
          </a:p>
        </p:txBody>
      </p:sp>
      <p:pic>
        <p:nvPicPr>
          <p:cNvPr id="94216" name="Picture 8" descr="sbankh">
            <a:extLst>
              <a:ext uri="{FF2B5EF4-FFF2-40B4-BE49-F238E27FC236}">
                <a16:creationId xmlns:a16="http://schemas.microsoft.com/office/drawing/2014/main" id="{F3236A98-9322-411E-9E9E-4E17AFC90D6D}"/>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900113" y="1844675"/>
            <a:ext cx="2808287" cy="1800225"/>
          </a:xfrm>
          <a:noFill/>
          <a:extLst>
            <a:ext uri="{909E8E84-426E-40DD-AFC4-6F175D3DCCD1}">
              <a14:hiddenFill xmlns:a14="http://schemas.microsoft.com/office/drawing/2010/main">
                <a:solidFill>
                  <a:srgbClr val="FFFFFF"/>
                </a:solidFill>
              </a14:hiddenFill>
            </a:ext>
          </a:extLst>
        </p:spPr>
      </p:pic>
      <p:pic>
        <p:nvPicPr>
          <p:cNvPr id="94217" name="Picture 9" descr="khs">
            <a:extLst>
              <a:ext uri="{FF2B5EF4-FFF2-40B4-BE49-F238E27FC236}">
                <a16:creationId xmlns:a16="http://schemas.microsoft.com/office/drawing/2014/main" id="{49003D42-DA31-4F72-846F-1EAE69624D36}"/>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116013" y="4221163"/>
            <a:ext cx="2663825" cy="1800225"/>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4215">
                                            <p:txEl>
                                              <p:pRg st="0" end="0"/>
                                            </p:txEl>
                                          </p:spTgt>
                                        </p:tgtEl>
                                        <p:attrNameLst>
                                          <p:attrName>style.visibility</p:attrName>
                                        </p:attrNameLst>
                                      </p:cBhvr>
                                      <p:to>
                                        <p:strVal val="visible"/>
                                      </p:to>
                                    </p:set>
                                    <p:animEffect transition="in" filter="slide(fromBottom)">
                                      <p:cBhvr>
                                        <p:cTn id="7" dur="500"/>
                                        <p:tgtEl>
                                          <p:spTgt spid="942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4215">
                                            <p:txEl>
                                              <p:pRg st="1" end="1"/>
                                            </p:txEl>
                                          </p:spTgt>
                                        </p:tgtEl>
                                        <p:attrNameLst>
                                          <p:attrName>style.visibility</p:attrName>
                                        </p:attrNameLst>
                                      </p:cBhvr>
                                      <p:to>
                                        <p:strVal val="visible"/>
                                      </p:to>
                                    </p:set>
                                    <p:animEffect transition="in" filter="slide(fromBottom)">
                                      <p:cBhvr>
                                        <p:cTn id="12" dur="500"/>
                                        <p:tgtEl>
                                          <p:spTgt spid="9421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4215">
                                            <p:txEl>
                                              <p:pRg st="2" end="2"/>
                                            </p:txEl>
                                          </p:spTgt>
                                        </p:tgtEl>
                                        <p:attrNameLst>
                                          <p:attrName>style.visibility</p:attrName>
                                        </p:attrNameLst>
                                      </p:cBhvr>
                                      <p:to>
                                        <p:strVal val="visible"/>
                                      </p:to>
                                    </p:set>
                                    <p:animEffect transition="in" filter="slide(fromBottom)">
                                      <p:cBhvr>
                                        <p:cTn id="17" dur="500"/>
                                        <p:tgtEl>
                                          <p:spTgt spid="9421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94215">
                                            <p:txEl>
                                              <p:pRg st="3" end="3"/>
                                            </p:txEl>
                                          </p:spTgt>
                                        </p:tgtEl>
                                        <p:attrNameLst>
                                          <p:attrName>style.visibility</p:attrName>
                                        </p:attrNameLst>
                                      </p:cBhvr>
                                      <p:to>
                                        <p:strVal val="visible"/>
                                      </p:to>
                                    </p:set>
                                    <p:animEffect transition="in" filter="slide(fromBottom)">
                                      <p:cBhvr>
                                        <p:cTn id="22" dur="500"/>
                                        <p:tgtEl>
                                          <p:spTgt spid="9421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4" presetClass="entr" presetSubtype="10" fill="hold" nodeType="clickEffect">
                                  <p:stCondLst>
                                    <p:cond delay="0"/>
                                  </p:stCondLst>
                                  <p:childTnLst>
                                    <p:set>
                                      <p:cBhvr>
                                        <p:cTn id="26" dur="1" fill="hold">
                                          <p:stCondLst>
                                            <p:cond delay="0"/>
                                          </p:stCondLst>
                                        </p:cTn>
                                        <p:tgtEl>
                                          <p:spTgt spid="94216"/>
                                        </p:tgtEl>
                                        <p:attrNameLst>
                                          <p:attrName>style.visibility</p:attrName>
                                        </p:attrNameLst>
                                      </p:cBhvr>
                                      <p:to>
                                        <p:strVal val="visible"/>
                                      </p:to>
                                    </p:set>
                                    <p:animEffect transition="in" filter="randombar(horizontal)">
                                      <p:cBhvr>
                                        <p:cTn id="27" dur="500"/>
                                        <p:tgtEl>
                                          <p:spTgt spid="9421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4" presetClass="entr" presetSubtype="10" fill="hold" nodeType="clickEffect">
                                  <p:stCondLst>
                                    <p:cond delay="0"/>
                                  </p:stCondLst>
                                  <p:childTnLst>
                                    <p:set>
                                      <p:cBhvr>
                                        <p:cTn id="31" dur="1" fill="hold">
                                          <p:stCondLst>
                                            <p:cond delay="0"/>
                                          </p:stCondLst>
                                        </p:cTn>
                                        <p:tgtEl>
                                          <p:spTgt spid="94217"/>
                                        </p:tgtEl>
                                        <p:attrNameLst>
                                          <p:attrName>style.visibility</p:attrName>
                                        </p:attrNameLst>
                                      </p:cBhvr>
                                      <p:to>
                                        <p:strVal val="visible"/>
                                      </p:to>
                                    </p:set>
                                    <p:animEffect transition="in" filter="randombar(horizontal)">
                                      <p:cBhvr>
                                        <p:cTn id="32" dur="500"/>
                                        <p:tgtEl>
                                          <p:spTgt spid="94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145E2401-46FB-487A-84D2-EFE736F7F042}"/>
              </a:ext>
            </a:extLst>
          </p:cNvPr>
          <p:cNvSpPr>
            <a:spLocks noGrp="1" noChangeArrowheads="1"/>
          </p:cNvSpPr>
          <p:nvPr>
            <p:ph type="title"/>
          </p:nvPr>
        </p:nvSpPr>
        <p:spPr/>
        <p:txBody>
          <a:bodyPr/>
          <a:lstStyle/>
          <a:p>
            <a:pPr eaLnBrk="1" hangingPunct="1">
              <a:defRPr/>
            </a:pPr>
            <a:r>
              <a:rPr lang="ar-SA" altLang="he-IL"/>
              <a:t>مجموعة الفاكهة</a:t>
            </a:r>
            <a:endParaRPr lang="en-US" altLang="he-IL"/>
          </a:p>
        </p:txBody>
      </p:sp>
      <p:sp>
        <p:nvSpPr>
          <p:cNvPr id="98310" name="Rectangle 6">
            <a:extLst>
              <a:ext uri="{FF2B5EF4-FFF2-40B4-BE49-F238E27FC236}">
                <a16:creationId xmlns:a16="http://schemas.microsoft.com/office/drawing/2014/main" id="{313B194B-A5EF-42B9-9994-77F56C966283}"/>
              </a:ext>
            </a:extLst>
          </p:cNvPr>
          <p:cNvSpPr>
            <a:spLocks noGrp="1" noChangeArrowheads="1"/>
          </p:cNvSpPr>
          <p:nvPr>
            <p:ph type="body" sz="half" idx="3"/>
          </p:nvPr>
        </p:nvSpPr>
        <p:spPr>
          <a:xfrm>
            <a:off x="4648200" y="1182688"/>
            <a:ext cx="4038600" cy="5068887"/>
          </a:xfrm>
        </p:spPr>
        <p:txBody>
          <a:bodyPr/>
          <a:lstStyle/>
          <a:p>
            <a:pPr eaLnBrk="1" hangingPunct="1">
              <a:defRPr/>
            </a:pPr>
            <a:r>
              <a:rPr lang="ar-SA" altLang="he-IL" sz="2800" dirty="0">
                <a:latin typeface="Arial" panose="020B0604020202020204" pitchFamily="34" charset="0"/>
              </a:rPr>
              <a:t> </a:t>
            </a:r>
            <a:r>
              <a:rPr lang="ar-SA" altLang="he-IL" sz="4000" b="1" dirty="0">
                <a:latin typeface="Arial" panose="020B0604020202020204" pitchFamily="34" charset="0"/>
              </a:rPr>
              <a:t>أهميتها: </a:t>
            </a:r>
            <a:br>
              <a:rPr lang="ar-SA" altLang="he-IL" sz="4000" b="1" dirty="0">
                <a:latin typeface="Arial" panose="020B0604020202020204" pitchFamily="34" charset="0"/>
              </a:rPr>
            </a:br>
            <a:br>
              <a:rPr lang="ar-SA" altLang="he-IL" sz="4000" b="1" dirty="0">
                <a:latin typeface="Arial" panose="020B0604020202020204" pitchFamily="34" charset="0"/>
              </a:rPr>
            </a:br>
            <a:r>
              <a:rPr lang="ar-SA" altLang="he-IL" sz="4000" b="1" dirty="0">
                <a:latin typeface="Arial" panose="020B0604020202020204" pitchFamily="34" charset="0"/>
              </a:rPr>
              <a:t> تمد الفاكهة وعصائرها الجسم بكمية كبيرة من الفيتامينات أ </a:t>
            </a:r>
            <a:r>
              <a:rPr lang="ar-SA" altLang="he-IL" sz="4000" b="1" dirty="0" err="1">
                <a:latin typeface="Arial" panose="020B0604020202020204" pitchFamily="34" charset="0"/>
              </a:rPr>
              <a:t>وج</a:t>
            </a:r>
            <a:r>
              <a:rPr lang="ar-SA" altLang="he-IL" sz="4000" b="1" dirty="0">
                <a:latin typeface="Arial" panose="020B0604020202020204" pitchFamily="34" charset="0"/>
              </a:rPr>
              <a:t>، كما أنها قليلة الدهون والأملاح</a:t>
            </a:r>
            <a:r>
              <a:rPr lang="ar-LB" altLang="he-IL" sz="4000" b="1" dirty="0">
                <a:latin typeface="Arial" panose="020B0604020202020204" pitchFamily="34" charset="0"/>
              </a:rPr>
              <a:t>.</a:t>
            </a:r>
            <a:br>
              <a:rPr lang="ar-SA" altLang="he-IL" sz="4000" b="1" dirty="0">
                <a:latin typeface="Arial" panose="020B0604020202020204" pitchFamily="34" charset="0"/>
              </a:rPr>
            </a:br>
            <a:br>
              <a:rPr lang="ar-SA" altLang="he-IL" sz="2800" dirty="0">
                <a:latin typeface="Arial" panose="020B0604020202020204" pitchFamily="34" charset="0"/>
              </a:rPr>
            </a:br>
            <a:endParaRPr lang="en-US" altLang="he-IL" sz="2800" dirty="0"/>
          </a:p>
        </p:txBody>
      </p:sp>
      <p:pic>
        <p:nvPicPr>
          <p:cNvPr id="98311" name="Picture 7" descr="bortkal 2">
            <a:extLst>
              <a:ext uri="{FF2B5EF4-FFF2-40B4-BE49-F238E27FC236}">
                <a16:creationId xmlns:a16="http://schemas.microsoft.com/office/drawing/2014/main" id="{A1B57764-02D1-44A5-B4FF-F32065A8E876}"/>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79388" y="620713"/>
            <a:ext cx="2881312" cy="2922587"/>
          </a:xfrm>
          <a:noFill/>
          <a:extLst>
            <a:ext uri="{909E8E84-426E-40DD-AFC4-6F175D3DCCD1}">
              <a14:hiddenFill xmlns:a14="http://schemas.microsoft.com/office/drawing/2010/main">
                <a:solidFill>
                  <a:srgbClr val="FFFFFF"/>
                </a:solidFill>
              </a14:hiddenFill>
            </a:ext>
          </a:extLst>
        </p:spPr>
      </p:pic>
      <p:pic>
        <p:nvPicPr>
          <p:cNvPr id="98312" name="Picture 8" descr="toot">
            <a:extLst>
              <a:ext uri="{FF2B5EF4-FFF2-40B4-BE49-F238E27FC236}">
                <a16:creationId xmlns:a16="http://schemas.microsoft.com/office/drawing/2014/main" id="{D114DE77-4B7B-455B-BFB0-3362FA62BC06}"/>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252413" y="3716338"/>
            <a:ext cx="3382962" cy="2736850"/>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98306"/>
                                        </p:tgtEl>
                                        <p:attrNameLst>
                                          <p:attrName>style.visibility</p:attrName>
                                        </p:attrNameLst>
                                      </p:cBhvr>
                                      <p:to>
                                        <p:strVal val="visible"/>
                                      </p:to>
                                    </p:set>
                                    <p:animEffect transition="in" filter="fade">
                                      <p:cBhvr>
                                        <p:cTn id="7" dur="2000"/>
                                        <p:tgtEl>
                                          <p:spTgt spid="98306"/>
                                        </p:tgtEl>
                                      </p:cBhvr>
                                    </p:animEffect>
                                    <p:anim calcmode="lin" valueType="num">
                                      <p:cBhvr>
                                        <p:cTn id="8" dur="2000" fill="hold"/>
                                        <p:tgtEl>
                                          <p:spTgt spid="98306"/>
                                        </p:tgtEl>
                                        <p:attrNameLst>
                                          <p:attrName>ppt_w</p:attrName>
                                        </p:attrNameLst>
                                      </p:cBhvr>
                                      <p:tavLst>
                                        <p:tav tm="0" fmla="#ppt_w*sin(2.5*pi*$)">
                                          <p:val>
                                            <p:fltVal val="0"/>
                                          </p:val>
                                        </p:tav>
                                        <p:tav tm="100000">
                                          <p:val>
                                            <p:fltVal val="1"/>
                                          </p:val>
                                        </p:tav>
                                      </p:tavLst>
                                    </p:anim>
                                    <p:anim calcmode="lin" valueType="num">
                                      <p:cBhvr>
                                        <p:cTn id="9" dur="2000" fill="hold"/>
                                        <p:tgtEl>
                                          <p:spTgt spid="98306"/>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98310">
                                            <p:txEl>
                                              <p:pRg st="0" end="0"/>
                                            </p:txEl>
                                          </p:spTgt>
                                        </p:tgtEl>
                                        <p:attrNameLst>
                                          <p:attrName>style.visibility</p:attrName>
                                        </p:attrNameLst>
                                      </p:cBhvr>
                                      <p:to>
                                        <p:strVal val="visible"/>
                                      </p:to>
                                    </p:set>
                                    <p:anim calcmode="lin" valueType="num">
                                      <p:cBhvr>
                                        <p:cTn id="14" dur="1000" fill="hold"/>
                                        <p:tgtEl>
                                          <p:spTgt spid="98310">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98310">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98310">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nodeType="clickEffect">
                                  <p:stCondLst>
                                    <p:cond delay="0"/>
                                  </p:stCondLst>
                                  <p:childTnLst>
                                    <p:set>
                                      <p:cBhvr>
                                        <p:cTn id="20" dur="1" fill="hold">
                                          <p:stCondLst>
                                            <p:cond delay="0"/>
                                          </p:stCondLst>
                                        </p:cTn>
                                        <p:tgtEl>
                                          <p:spTgt spid="98311"/>
                                        </p:tgtEl>
                                        <p:attrNameLst>
                                          <p:attrName>style.visibility</p:attrName>
                                        </p:attrNameLst>
                                      </p:cBhvr>
                                      <p:to>
                                        <p:strVal val="visible"/>
                                      </p:to>
                                    </p:set>
                                    <p:animEffect transition="in" filter="fade">
                                      <p:cBhvr>
                                        <p:cTn id="21" dur="1000"/>
                                        <p:tgtEl>
                                          <p:spTgt spid="98311"/>
                                        </p:tgtEl>
                                      </p:cBhvr>
                                    </p:animEffect>
                                    <p:anim calcmode="lin" valueType="num">
                                      <p:cBhvr>
                                        <p:cTn id="22" dur="1000" fill="hold"/>
                                        <p:tgtEl>
                                          <p:spTgt spid="98311"/>
                                        </p:tgtEl>
                                        <p:attrNameLst>
                                          <p:attrName>ppt_x</p:attrName>
                                        </p:attrNameLst>
                                      </p:cBhvr>
                                      <p:tavLst>
                                        <p:tav tm="0">
                                          <p:val>
                                            <p:strVal val="#ppt_x"/>
                                          </p:val>
                                        </p:tav>
                                        <p:tav tm="100000">
                                          <p:val>
                                            <p:strVal val="#ppt_x"/>
                                          </p:val>
                                        </p:tav>
                                      </p:tavLst>
                                    </p:anim>
                                    <p:anim calcmode="lin" valueType="num">
                                      <p:cBhvr>
                                        <p:cTn id="23" dur="1000" fill="hold"/>
                                        <p:tgtEl>
                                          <p:spTgt spid="98311"/>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7" presetClass="entr" presetSubtype="0" fill="hold" nodeType="clickEffect">
                                  <p:stCondLst>
                                    <p:cond delay="0"/>
                                  </p:stCondLst>
                                  <p:childTnLst>
                                    <p:set>
                                      <p:cBhvr>
                                        <p:cTn id="27" dur="1" fill="hold">
                                          <p:stCondLst>
                                            <p:cond delay="0"/>
                                          </p:stCondLst>
                                        </p:cTn>
                                        <p:tgtEl>
                                          <p:spTgt spid="98312"/>
                                        </p:tgtEl>
                                        <p:attrNameLst>
                                          <p:attrName>style.visibility</p:attrName>
                                        </p:attrNameLst>
                                      </p:cBhvr>
                                      <p:to>
                                        <p:strVal val="visible"/>
                                      </p:to>
                                    </p:set>
                                    <p:animEffect transition="in" filter="fade">
                                      <p:cBhvr>
                                        <p:cTn id="28" dur="1000"/>
                                        <p:tgtEl>
                                          <p:spTgt spid="98312"/>
                                        </p:tgtEl>
                                      </p:cBhvr>
                                    </p:animEffect>
                                    <p:anim calcmode="lin" valueType="num">
                                      <p:cBhvr>
                                        <p:cTn id="29" dur="1000" fill="hold"/>
                                        <p:tgtEl>
                                          <p:spTgt spid="98312"/>
                                        </p:tgtEl>
                                        <p:attrNameLst>
                                          <p:attrName>ppt_x</p:attrName>
                                        </p:attrNameLst>
                                      </p:cBhvr>
                                      <p:tavLst>
                                        <p:tav tm="0">
                                          <p:val>
                                            <p:strVal val="#ppt_x"/>
                                          </p:val>
                                        </p:tav>
                                        <p:tav tm="100000">
                                          <p:val>
                                            <p:strVal val="#ppt_x"/>
                                          </p:val>
                                        </p:tav>
                                      </p:tavLst>
                                    </p:anim>
                                    <p:anim calcmode="lin" valueType="num">
                                      <p:cBhvr>
                                        <p:cTn id="30" dur="1000" fill="hold"/>
                                        <p:tgtEl>
                                          <p:spTgt spid="983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6" grpId="0"/>
      <p:bldP spid="98310"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Rectangle 4">
            <a:extLst>
              <a:ext uri="{FF2B5EF4-FFF2-40B4-BE49-F238E27FC236}">
                <a16:creationId xmlns:a16="http://schemas.microsoft.com/office/drawing/2014/main" id="{A6D9F07C-4E59-4E96-9C1A-FC3097C59B85}"/>
              </a:ext>
            </a:extLst>
          </p:cNvPr>
          <p:cNvSpPr>
            <a:spLocks noGrp="1" noChangeArrowheads="1"/>
          </p:cNvSpPr>
          <p:nvPr>
            <p:ph type="title"/>
          </p:nvPr>
        </p:nvSpPr>
        <p:spPr>
          <a:xfrm>
            <a:off x="457200" y="133350"/>
            <a:ext cx="8229600" cy="1143000"/>
          </a:xfrm>
        </p:spPr>
        <p:txBody>
          <a:bodyPr/>
          <a:lstStyle/>
          <a:p>
            <a:pPr eaLnBrk="1" hangingPunct="1">
              <a:defRPr/>
            </a:pPr>
            <a:r>
              <a:rPr lang="ar-SA" altLang="he-IL" dirty="0"/>
              <a:t>مجموعة </a:t>
            </a:r>
            <a:r>
              <a:rPr lang="ar-SA" altLang="he-IL" dirty="0" err="1"/>
              <a:t>اللحوم,الطيور,الاسماك</a:t>
            </a:r>
            <a:endParaRPr lang="en-US" altLang="he-IL" dirty="0"/>
          </a:p>
        </p:txBody>
      </p:sp>
      <p:sp>
        <p:nvSpPr>
          <p:cNvPr id="102407" name="Rectangle 7">
            <a:extLst>
              <a:ext uri="{FF2B5EF4-FFF2-40B4-BE49-F238E27FC236}">
                <a16:creationId xmlns:a16="http://schemas.microsoft.com/office/drawing/2014/main" id="{99A97214-D6F2-4301-A307-EE6E94DFD1C5}"/>
              </a:ext>
            </a:extLst>
          </p:cNvPr>
          <p:cNvSpPr>
            <a:spLocks noGrp="1" noChangeArrowheads="1"/>
          </p:cNvSpPr>
          <p:nvPr>
            <p:ph type="body" sz="half" idx="3"/>
          </p:nvPr>
        </p:nvSpPr>
        <p:spPr>
          <a:xfrm>
            <a:off x="4648200" y="1196975"/>
            <a:ext cx="4038600" cy="4530725"/>
          </a:xfrm>
        </p:spPr>
        <p:txBody>
          <a:bodyPr/>
          <a:lstStyle/>
          <a:p>
            <a:pPr eaLnBrk="1" hangingPunct="1">
              <a:defRPr/>
            </a:pPr>
            <a:r>
              <a:rPr lang="ar-SA" altLang="he-IL" b="1" dirty="0"/>
              <a:t>أهميتها</a:t>
            </a:r>
            <a:r>
              <a:rPr lang="en-US" altLang="he-IL" b="1" dirty="0"/>
              <a:t>: </a:t>
            </a:r>
          </a:p>
          <a:p>
            <a:pPr eaLnBrk="1" hangingPunct="1">
              <a:defRPr/>
            </a:pPr>
            <a:r>
              <a:rPr lang="ar-SA" altLang="he-IL" b="1" dirty="0"/>
              <a:t>تمد الجسم بالبروتينات والفيتامينات والحديد والزنك، والفائدة التي تعود على حسم الإنسان من تناول أطعمة هذه المجموعة من الحبوب</a:t>
            </a:r>
            <a:r>
              <a:rPr lang="en-US" altLang="he-IL" b="1" dirty="0"/>
              <a:t> </a:t>
            </a:r>
            <a:r>
              <a:rPr lang="ar-SA" altLang="he-IL" b="1" dirty="0"/>
              <a:t>المجففة والبيض والمكسرات تتساوى مع تلك التي تمدها بها اللحوم ويمكن أن تحل محلها</a:t>
            </a:r>
            <a:br>
              <a:rPr lang="en-US" altLang="he-IL" sz="2400" dirty="0"/>
            </a:br>
            <a:br>
              <a:rPr lang="en-US" altLang="he-IL" sz="2400" dirty="0"/>
            </a:br>
            <a:endParaRPr lang="en-US" altLang="he-IL" sz="2400" dirty="0"/>
          </a:p>
        </p:txBody>
      </p:sp>
      <p:pic>
        <p:nvPicPr>
          <p:cNvPr id="102408" name="Picture 8" descr="dgag 2">
            <a:extLst>
              <a:ext uri="{FF2B5EF4-FFF2-40B4-BE49-F238E27FC236}">
                <a16:creationId xmlns:a16="http://schemas.microsoft.com/office/drawing/2014/main" id="{B8597FFB-0F94-46C4-9459-16BC93336174}"/>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323850" y="1573213"/>
            <a:ext cx="3311525" cy="2576512"/>
          </a:xfrm>
          <a:noFill/>
          <a:extLst>
            <a:ext uri="{909E8E84-426E-40DD-AFC4-6F175D3DCCD1}">
              <a14:hiddenFill xmlns:a14="http://schemas.microsoft.com/office/drawing/2010/main">
                <a:solidFill>
                  <a:srgbClr val="FFFFFF"/>
                </a:solidFill>
              </a14:hiddenFill>
            </a:ext>
          </a:extLst>
        </p:spPr>
      </p:pic>
      <p:pic>
        <p:nvPicPr>
          <p:cNvPr id="102409" name="Picture 9" descr="l7m">
            <a:extLst>
              <a:ext uri="{FF2B5EF4-FFF2-40B4-BE49-F238E27FC236}">
                <a16:creationId xmlns:a16="http://schemas.microsoft.com/office/drawing/2014/main" id="{EE90EB97-D407-4127-A670-0F39731FEA3A}"/>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323850" y="4292600"/>
            <a:ext cx="3311525" cy="2540000"/>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02404"/>
                                        </p:tgtEl>
                                        <p:attrNameLst>
                                          <p:attrName>style.visibility</p:attrName>
                                        </p:attrNameLst>
                                      </p:cBhvr>
                                      <p:to>
                                        <p:strVal val="visible"/>
                                      </p:to>
                                    </p:set>
                                    <p:animEffect transition="in" filter="fade">
                                      <p:cBhvr>
                                        <p:cTn id="7" dur="1000"/>
                                        <p:tgtEl>
                                          <p:spTgt spid="102404"/>
                                        </p:tgtEl>
                                      </p:cBhvr>
                                    </p:animEffect>
                                    <p:anim calcmode="lin" valueType="num">
                                      <p:cBhvr>
                                        <p:cTn id="8" dur="1000" fill="hold"/>
                                        <p:tgtEl>
                                          <p:spTgt spid="102404"/>
                                        </p:tgtEl>
                                        <p:attrNameLst>
                                          <p:attrName>ppt_x</p:attrName>
                                        </p:attrNameLst>
                                      </p:cBhvr>
                                      <p:tavLst>
                                        <p:tav tm="0">
                                          <p:val>
                                            <p:strVal val="#ppt_x"/>
                                          </p:val>
                                        </p:tav>
                                        <p:tav tm="100000">
                                          <p:val>
                                            <p:strVal val="#ppt_x"/>
                                          </p:val>
                                        </p:tav>
                                      </p:tavLst>
                                    </p:anim>
                                    <p:anim calcmode="lin" valueType="num">
                                      <p:cBhvr>
                                        <p:cTn id="9" dur="900" decel="100000" fill="hold"/>
                                        <p:tgtEl>
                                          <p:spTgt spid="10240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240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02407">
                                            <p:txEl>
                                              <p:pRg st="0" end="0"/>
                                            </p:txEl>
                                          </p:spTgt>
                                        </p:tgtEl>
                                        <p:attrNameLst>
                                          <p:attrName>style.visibility</p:attrName>
                                        </p:attrNameLst>
                                      </p:cBhvr>
                                      <p:to>
                                        <p:strVal val="visible"/>
                                      </p:to>
                                    </p:set>
                                    <p:anim calcmode="lin" valueType="num">
                                      <p:cBhvr>
                                        <p:cTn id="15" dur="1000" fill="hold"/>
                                        <p:tgtEl>
                                          <p:spTgt spid="102407">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102407">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102407">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02407">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102407">
                                            <p:txEl>
                                              <p:pRg st="1" end="1"/>
                                            </p:txEl>
                                          </p:spTgt>
                                        </p:tgtEl>
                                        <p:attrNameLst>
                                          <p:attrName>style.visibility</p:attrName>
                                        </p:attrNameLst>
                                      </p:cBhvr>
                                      <p:to>
                                        <p:strVal val="visible"/>
                                      </p:to>
                                    </p:set>
                                    <p:anim calcmode="lin" valueType="num">
                                      <p:cBhvr>
                                        <p:cTn id="23" dur="1000" fill="hold"/>
                                        <p:tgtEl>
                                          <p:spTgt spid="102407">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102407">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102407">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02407">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5" presetClass="entr" presetSubtype="0" fill="hold" nodeType="clickEffect">
                                  <p:stCondLst>
                                    <p:cond delay="0"/>
                                  </p:stCondLst>
                                  <p:childTnLst>
                                    <p:set>
                                      <p:cBhvr>
                                        <p:cTn id="30" dur="1" fill="hold">
                                          <p:stCondLst>
                                            <p:cond delay="0"/>
                                          </p:stCondLst>
                                        </p:cTn>
                                        <p:tgtEl>
                                          <p:spTgt spid="102408"/>
                                        </p:tgtEl>
                                        <p:attrNameLst>
                                          <p:attrName>style.visibility</p:attrName>
                                        </p:attrNameLst>
                                      </p:cBhvr>
                                      <p:to>
                                        <p:strVal val="visible"/>
                                      </p:to>
                                    </p:set>
                                    <p:anim calcmode="lin" valueType="num">
                                      <p:cBhvr>
                                        <p:cTn id="31" dur="1000" fill="hold"/>
                                        <p:tgtEl>
                                          <p:spTgt spid="102408"/>
                                        </p:tgtEl>
                                        <p:attrNameLst>
                                          <p:attrName>ppt_w</p:attrName>
                                        </p:attrNameLst>
                                      </p:cBhvr>
                                      <p:tavLst>
                                        <p:tav tm="0">
                                          <p:val>
                                            <p:fltVal val="0"/>
                                          </p:val>
                                        </p:tav>
                                        <p:tav tm="100000">
                                          <p:val>
                                            <p:strVal val="#ppt_w"/>
                                          </p:val>
                                        </p:tav>
                                      </p:tavLst>
                                    </p:anim>
                                    <p:anim calcmode="lin" valueType="num">
                                      <p:cBhvr>
                                        <p:cTn id="32" dur="1000" fill="hold"/>
                                        <p:tgtEl>
                                          <p:spTgt spid="102408"/>
                                        </p:tgtEl>
                                        <p:attrNameLst>
                                          <p:attrName>ppt_h</p:attrName>
                                        </p:attrNameLst>
                                      </p:cBhvr>
                                      <p:tavLst>
                                        <p:tav tm="0">
                                          <p:val>
                                            <p:fltVal val="0"/>
                                          </p:val>
                                        </p:tav>
                                        <p:tav tm="100000">
                                          <p:val>
                                            <p:strVal val="#ppt_h"/>
                                          </p:val>
                                        </p:tav>
                                      </p:tavLst>
                                    </p:anim>
                                    <p:anim calcmode="lin" valueType="num">
                                      <p:cBhvr>
                                        <p:cTn id="33" dur="1000" fill="hold"/>
                                        <p:tgtEl>
                                          <p:spTgt spid="102408"/>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0240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15" presetClass="entr" presetSubtype="0" fill="hold" nodeType="clickEffect">
                                  <p:stCondLst>
                                    <p:cond delay="0"/>
                                  </p:stCondLst>
                                  <p:childTnLst>
                                    <p:set>
                                      <p:cBhvr>
                                        <p:cTn id="38" dur="1" fill="hold">
                                          <p:stCondLst>
                                            <p:cond delay="0"/>
                                          </p:stCondLst>
                                        </p:cTn>
                                        <p:tgtEl>
                                          <p:spTgt spid="102409"/>
                                        </p:tgtEl>
                                        <p:attrNameLst>
                                          <p:attrName>style.visibility</p:attrName>
                                        </p:attrNameLst>
                                      </p:cBhvr>
                                      <p:to>
                                        <p:strVal val="visible"/>
                                      </p:to>
                                    </p:set>
                                    <p:anim calcmode="lin" valueType="num">
                                      <p:cBhvr>
                                        <p:cTn id="39" dur="1000" fill="hold"/>
                                        <p:tgtEl>
                                          <p:spTgt spid="102409"/>
                                        </p:tgtEl>
                                        <p:attrNameLst>
                                          <p:attrName>ppt_w</p:attrName>
                                        </p:attrNameLst>
                                      </p:cBhvr>
                                      <p:tavLst>
                                        <p:tav tm="0">
                                          <p:val>
                                            <p:fltVal val="0"/>
                                          </p:val>
                                        </p:tav>
                                        <p:tav tm="100000">
                                          <p:val>
                                            <p:strVal val="#ppt_w"/>
                                          </p:val>
                                        </p:tav>
                                      </p:tavLst>
                                    </p:anim>
                                    <p:anim calcmode="lin" valueType="num">
                                      <p:cBhvr>
                                        <p:cTn id="40" dur="1000" fill="hold"/>
                                        <p:tgtEl>
                                          <p:spTgt spid="102409"/>
                                        </p:tgtEl>
                                        <p:attrNameLst>
                                          <p:attrName>ppt_h</p:attrName>
                                        </p:attrNameLst>
                                      </p:cBhvr>
                                      <p:tavLst>
                                        <p:tav tm="0">
                                          <p:val>
                                            <p:fltVal val="0"/>
                                          </p:val>
                                        </p:tav>
                                        <p:tav tm="100000">
                                          <p:val>
                                            <p:strVal val="#ppt_h"/>
                                          </p:val>
                                        </p:tav>
                                      </p:tavLst>
                                    </p:anim>
                                    <p:anim calcmode="lin" valueType="num">
                                      <p:cBhvr>
                                        <p:cTn id="41" dur="1000" fill="hold"/>
                                        <p:tgtEl>
                                          <p:spTgt spid="102409"/>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0240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4" grpId="0"/>
      <p:bldP spid="10240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5" name="Rectangle 7">
            <a:extLst>
              <a:ext uri="{FF2B5EF4-FFF2-40B4-BE49-F238E27FC236}">
                <a16:creationId xmlns:a16="http://schemas.microsoft.com/office/drawing/2014/main" id="{F5B7E798-22BD-44ED-A27B-72D4699CA76E}"/>
              </a:ext>
            </a:extLst>
          </p:cNvPr>
          <p:cNvSpPr>
            <a:spLocks noGrp="1" noChangeArrowheads="1"/>
          </p:cNvSpPr>
          <p:nvPr>
            <p:ph type="body" sz="half" idx="3"/>
          </p:nvPr>
        </p:nvSpPr>
        <p:spPr>
          <a:xfrm>
            <a:off x="3132138" y="260350"/>
            <a:ext cx="5832475" cy="6408738"/>
          </a:xfrm>
        </p:spPr>
        <p:txBody>
          <a:bodyPr/>
          <a:lstStyle/>
          <a:p>
            <a:pPr eaLnBrk="1" hangingPunct="1">
              <a:lnSpc>
                <a:spcPct val="80000"/>
              </a:lnSpc>
              <a:defRPr/>
            </a:pPr>
            <a:r>
              <a:rPr lang="ar-SA" altLang="he-IL" sz="2800" b="1" dirty="0"/>
              <a:t>النصائح التي ينبغي اتباعها عند تناول أطعمة هذه المجموعة: </a:t>
            </a:r>
          </a:p>
          <a:p>
            <a:pPr eaLnBrk="1" hangingPunct="1">
              <a:lnSpc>
                <a:spcPct val="80000"/>
              </a:lnSpc>
              <a:defRPr/>
            </a:pPr>
            <a:r>
              <a:rPr lang="ar-SA" altLang="he-IL" sz="2800" b="1" dirty="0"/>
              <a:t>تناول اللحم الخال من الدهون</a:t>
            </a:r>
          </a:p>
          <a:p>
            <a:pPr eaLnBrk="1" hangingPunct="1">
              <a:lnSpc>
                <a:spcPct val="80000"/>
              </a:lnSpc>
              <a:defRPr/>
            </a:pPr>
            <a:r>
              <a:rPr lang="ar-SA" altLang="he-IL" sz="2800" b="1" dirty="0"/>
              <a:t>انزع جلد الطيور عند تناول لحومها</a:t>
            </a:r>
          </a:p>
          <a:p>
            <a:pPr eaLnBrk="1" hangingPunct="1">
              <a:lnSpc>
                <a:spcPct val="80000"/>
              </a:lnSpc>
              <a:defRPr/>
            </a:pPr>
            <a:r>
              <a:rPr lang="ar-SA" altLang="he-IL" sz="2800" b="1" dirty="0"/>
              <a:t>عليك بالإكثار من تناول لحوم الأسماك والفاصوليا المجففة والبسلة لأنها تحتوى على دهون قليلة</a:t>
            </a:r>
          </a:p>
          <a:p>
            <a:pPr eaLnBrk="1" hangingPunct="1">
              <a:lnSpc>
                <a:spcPct val="80000"/>
              </a:lnSpc>
              <a:defRPr/>
            </a:pPr>
            <a:r>
              <a:rPr lang="ar-SA" altLang="he-IL" sz="2800" b="1" dirty="0"/>
              <a:t>إعداد اللحوم باستخدام أقل نسبة من الدهون</a:t>
            </a:r>
          </a:p>
          <a:p>
            <a:pPr eaLnBrk="1" hangingPunct="1">
              <a:lnSpc>
                <a:spcPct val="80000"/>
              </a:lnSpc>
              <a:defRPr/>
            </a:pPr>
            <a:r>
              <a:rPr lang="ar-SA" altLang="he-IL" sz="2800" b="1" dirty="0" err="1"/>
              <a:t>شي</a:t>
            </a:r>
            <a:r>
              <a:rPr lang="ar-SA" altLang="he-IL" sz="2800" b="1" dirty="0"/>
              <a:t> اللحوم وسلقها أفضل من تحميرها</a:t>
            </a:r>
          </a:p>
          <a:p>
            <a:pPr eaLnBrk="1" hangingPunct="1">
              <a:lnSpc>
                <a:spcPct val="80000"/>
              </a:lnSpc>
              <a:defRPr/>
            </a:pPr>
            <a:r>
              <a:rPr lang="ar-SA" altLang="he-IL" sz="2800" b="1" dirty="0"/>
              <a:t>الاعتدال في تناول المكسرات لأنها عالية في دهونها</a:t>
            </a:r>
          </a:p>
          <a:p>
            <a:pPr eaLnBrk="1" hangingPunct="1">
              <a:lnSpc>
                <a:spcPct val="80000"/>
              </a:lnSpc>
              <a:defRPr/>
            </a:pPr>
            <a:r>
              <a:rPr lang="ar-SA" altLang="he-IL" sz="2800" b="1" dirty="0"/>
              <a:t>عدم الإفراط في تناول صفار البيض لأنه يحتوى على نسبة كوليسترول عالية ويكفى تناول صفار بيضة واحدة ولا خوف من الإكثار فن تناول بياض البيض</a:t>
            </a:r>
            <a:endParaRPr lang="en-US" altLang="he-IL" sz="2800" b="1" dirty="0"/>
          </a:p>
        </p:txBody>
      </p:sp>
      <p:pic>
        <p:nvPicPr>
          <p:cNvPr id="104467" name="Picture 19" descr="moksrat 2">
            <a:extLst>
              <a:ext uri="{FF2B5EF4-FFF2-40B4-BE49-F238E27FC236}">
                <a16:creationId xmlns:a16="http://schemas.microsoft.com/office/drawing/2014/main" id="{13A346C7-3148-452A-B27D-9E87DD603019}"/>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0" y="0"/>
            <a:ext cx="3024188" cy="3284538"/>
          </a:xfrm>
          <a:noFill/>
          <a:extLst>
            <a:ext uri="{909E8E84-426E-40DD-AFC4-6F175D3DCCD1}">
              <a14:hiddenFill xmlns:a14="http://schemas.microsoft.com/office/drawing/2010/main">
                <a:solidFill>
                  <a:srgbClr val="FFFFFF"/>
                </a:solidFill>
              </a14:hiddenFill>
            </a:ext>
          </a:extLst>
        </p:spPr>
      </p:pic>
      <p:pic>
        <p:nvPicPr>
          <p:cNvPr id="104468" name="Picture 20" descr="smk">
            <a:extLst>
              <a:ext uri="{FF2B5EF4-FFF2-40B4-BE49-F238E27FC236}">
                <a16:creationId xmlns:a16="http://schemas.microsoft.com/office/drawing/2014/main" id="{990D4EA5-A6E5-4522-AD3E-88D03AD1234A}"/>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22225" y="3284538"/>
            <a:ext cx="3001963" cy="3573462"/>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104455">
                                            <p:txEl>
                                              <p:pRg st="0" end="0"/>
                                            </p:txEl>
                                          </p:spTgt>
                                        </p:tgtEl>
                                        <p:attrNameLst>
                                          <p:attrName>style.visibility</p:attrName>
                                        </p:attrNameLst>
                                      </p:cBhvr>
                                      <p:to>
                                        <p:strVal val="visible"/>
                                      </p:to>
                                    </p:set>
                                    <p:animEffect transition="in" filter="fade">
                                      <p:cBhvr>
                                        <p:cTn id="7" dur="2000"/>
                                        <p:tgtEl>
                                          <p:spTgt spid="104455">
                                            <p:txEl>
                                              <p:pRg st="0" end="0"/>
                                            </p:txEl>
                                          </p:spTgt>
                                        </p:tgtEl>
                                      </p:cBhvr>
                                    </p:animEffect>
                                    <p:anim calcmode="lin" valueType="num">
                                      <p:cBhvr>
                                        <p:cTn id="8" dur="2000" fill="hold"/>
                                        <p:tgtEl>
                                          <p:spTgt spid="104455">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10445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5" presetClass="entr" presetSubtype="0" fill="hold" grpId="0" nodeType="clickEffect">
                                  <p:stCondLst>
                                    <p:cond delay="0"/>
                                  </p:stCondLst>
                                  <p:iterate type="lt">
                                    <p:tmPct val="10000"/>
                                  </p:iterate>
                                  <p:childTnLst>
                                    <p:set>
                                      <p:cBhvr>
                                        <p:cTn id="13" dur="1" fill="hold">
                                          <p:stCondLst>
                                            <p:cond delay="0"/>
                                          </p:stCondLst>
                                        </p:cTn>
                                        <p:tgtEl>
                                          <p:spTgt spid="104455">
                                            <p:txEl>
                                              <p:pRg st="1" end="1"/>
                                            </p:txEl>
                                          </p:spTgt>
                                        </p:tgtEl>
                                        <p:attrNameLst>
                                          <p:attrName>style.visibility</p:attrName>
                                        </p:attrNameLst>
                                      </p:cBhvr>
                                      <p:to>
                                        <p:strVal val="visible"/>
                                      </p:to>
                                    </p:set>
                                    <p:animEffect transition="in" filter="fade">
                                      <p:cBhvr>
                                        <p:cTn id="14" dur="2000"/>
                                        <p:tgtEl>
                                          <p:spTgt spid="104455">
                                            <p:txEl>
                                              <p:pRg st="1" end="1"/>
                                            </p:txEl>
                                          </p:spTgt>
                                        </p:tgtEl>
                                      </p:cBhvr>
                                    </p:animEffect>
                                    <p:anim calcmode="lin" valueType="num">
                                      <p:cBhvr>
                                        <p:cTn id="15" dur="2000" fill="hold"/>
                                        <p:tgtEl>
                                          <p:spTgt spid="104455">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104455">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5" presetClass="entr" presetSubtype="0" fill="hold" grpId="0" nodeType="clickEffect">
                                  <p:stCondLst>
                                    <p:cond delay="0"/>
                                  </p:stCondLst>
                                  <p:iterate type="lt">
                                    <p:tmPct val="10000"/>
                                  </p:iterate>
                                  <p:childTnLst>
                                    <p:set>
                                      <p:cBhvr>
                                        <p:cTn id="20" dur="1" fill="hold">
                                          <p:stCondLst>
                                            <p:cond delay="0"/>
                                          </p:stCondLst>
                                        </p:cTn>
                                        <p:tgtEl>
                                          <p:spTgt spid="104455">
                                            <p:txEl>
                                              <p:pRg st="2" end="2"/>
                                            </p:txEl>
                                          </p:spTgt>
                                        </p:tgtEl>
                                        <p:attrNameLst>
                                          <p:attrName>style.visibility</p:attrName>
                                        </p:attrNameLst>
                                      </p:cBhvr>
                                      <p:to>
                                        <p:strVal val="visible"/>
                                      </p:to>
                                    </p:set>
                                    <p:animEffect transition="in" filter="fade">
                                      <p:cBhvr>
                                        <p:cTn id="21" dur="2000"/>
                                        <p:tgtEl>
                                          <p:spTgt spid="104455">
                                            <p:txEl>
                                              <p:pRg st="2" end="2"/>
                                            </p:txEl>
                                          </p:spTgt>
                                        </p:tgtEl>
                                      </p:cBhvr>
                                    </p:animEffect>
                                    <p:anim calcmode="lin" valueType="num">
                                      <p:cBhvr>
                                        <p:cTn id="22" dur="2000" fill="hold"/>
                                        <p:tgtEl>
                                          <p:spTgt spid="104455">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104455">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5" presetClass="entr" presetSubtype="0" fill="hold" grpId="0" nodeType="clickEffect">
                                  <p:stCondLst>
                                    <p:cond delay="0"/>
                                  </p:stCondLst>
                                  <p:iterate type="lt">
                                    <p:tmPct val="10000"/>
                                  </p:iterate>
                                  <p:childTnLst>
                                    <p:set>
                                      <p:cBhvr>
                                        <p:cTn id="27" dur="1" fill="hold">
                                          <p:stCondLst>
                                            <p:cond delay="0"/>
                                          </p:stCondLst>
                                        </p:cTn>
                                        <p:tgtEl>
                                          <p:spTgt spid="104455">
                                            <p:txEl>
                                              <p:pRg st="3" end="3"/>
                                            </p:txEl>
                                          </p:spTgt>
                                        </p:tgtEl>
                                        <p:attrNameLst>
                                          <p:attrName>style.visibility</p:attrName>
                                        </p:attrNameLst>
                                      </p:cBhvr>
                                      <p:to>
                                        <p:strVal val="visible"/>
                                      </p:to>
                                    </p:set>
                                    <p:animEffect transition="in" filter="fade">
                                      <p:cBhvr>
                                        <p:cTn id="28" dur="2000"/>
                                        <p:tgtEl>
                                          <p:spTgt spid="104455">
                                            <p:txEl>
                                              <p:pRg st="3" end="3"/>
                                            </p:txEl>
                                          </p:spTgt>
                                        </p:tgtEl>
                                      </p:cBhvr>
                                    </p:animEffect>
                                    <p:anim calcmode="lin" valueType="num">
                                      <p:cBhvr>
                                        <p:cTn id="29" dur="2000" fill="hold"/>
                                        <p:tgtEl>
                                          <p:spTgt spid="104455">
                                            <p:txEl>
                                              <p:pRg st="3" end="3"/>
                                            </p:txEl>
                                          </p:spTgt>
                                        </p:tgtEl>
                                        <p:attrNameLst>
                                          <p:attrName>ppt_w</p:attrName>
                                        </p:attrNameLst>
                                      </p:cBhvr>
                                      <p:tavLst>
                                        <p:tav tm="0" fmla="#ppt_w*sin(2.5*pi*$)">
                                          <p:val>
                                            <p:fltVal val="0"/>
                                          </p:val>
                                        </p:tav>
                                        <p:tav tm="100000">
                                          <p:val>
                                            <p:fltVal val="1"/>
                                          </p:val>
                                        </p:tav>
                                      </p:tavLst>
                                    </p:anim>
                                    <p:anim calcmode="lin" valueType="num">
                                      <p:cBhvr>
                                        <p:cTn id="30" dur="2000" fill="hold"/>
                                        <p:tgtEl>
                                          <p:spTgt spid="104455">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5" presetClass="entr" presetSubtype="0" fill="hold" grpId="0" nodeType="clickEffect">
                                  <p:stCondLst>
                                    <p:cond delay="0"/>
                                  </p:stCondLst>
                                  <p:iterate type="lt">
                                    <p:tmPct val="10000"/>
                                  </p:iterate>
                                  <p:childTnLst>
                                    <p:set>
                                      <p:cBhvr>
                                        <p:cTn id="34" dur="1" fill="hold">
                                          <p:stCondLst>
                                            <p:cond delay="0"/>
                                          </p:stCondLst>
                                        </p:cTn>
                                        <p:tgtEl>
                                          <p:spTgt spid="104455">
                                            <p:txEl>
                                              <p:pRg st="4" end="4"/>
                                            </p:txEl>
                                          </p:spTgt>
                                        </p:tgtEl>
                                        <p:attrNameLst>
                                          <p:attrName>style.visibility</p:attrName>
                                        </p:attrNameLst>
                                      </p:cBhvr>
                                      <p:to>
                                        <p:strVal val="visible"/>
                                      </p:to>
                                    </p:set>
                                    <p:animEffect transition="in" filter="fade">
                                      <p:cBhvr>
                                        <p:cTn id="35" dur="2000"/>
                                        <p:tgtEl>
                                          <p:spTgt spid="104455">
                                            <p:txEl>
                                              <p:pRg st="4" end="4"/>
                                            </p:txEl>
                                          </p:spTgt>
                                        </p:tgtEl>
                                      </p:cBhvr>
                                    </p:animEffect>
                                    <p:anim calcmode="lin" valueType="num">
                                      <p:cBhvr>
                                        <p:cTn id="36" dur="2000" fill="hold"/>
                                        <p:tgtEl>
                                          <p:spTgt spid="104455">
                                            <p:txEl>
                                              <p:pRg st="4" end="4"/>
                                            </p:txEl>
                                          </p:spTgt>
                                        </p:tgtEl>
                                        <p:attrNameLst>
                                          <p:attrName>ppt_w</p:attrName>
                                        </p:attrNameLst>
                                      </p:cBhvr>
                                      <p:tavLst>
                                        <p:tav tm="0" fmla="#ppt_w*sin(2.5*pi*$)">
                                          <p:val>
                                            <p:fltVal val="0"/>
                                          </p:val>
                                        </p:tav>
                                        <p:tav tm="100000">
                                          <p:val>
                                            <p:fltVal val="1"/>
                                          </p:val>
                                        </p:tav>
                                      </p:tavLst>
                                    </p:anim>
                                    <p:anim calcmode="lin" valueType="num">
                                      <p:cBhvr>
                                        <p:cTn id="37" dur="2000" fill="hold"/>
                                        <p:tgtEl>
                                          <p:spTgt spid="104455">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5" presetClass="entr" presetSubtype="0" fill="hold" grpId="0" nodeType="clickEffect">
                                  <p:stCondLst>
                                    <p:cond delay="0"/>
                                  </p:stCondLst>
                                  <p:iterate type="lt">
                                    <p:tmPct val="10000"/>
                                  </p:iterate>
                                  <p:childTnLst>
                                    <p:set>
                                      <p:cBhvr>
                                        <p:cTn id="41" dur="1" fill="hold">
                                          <p:stCondLst>
                                            <p:cond delay="0"/>
                                          </p:stCondLst>
                                        </p:cTn>
                                        <p:tgtEl>
                                          <p:spTgt spid="104455">
                                            <p:txEl>
                                              <p:pRg st="5" end="5"/>
                                            </p:txEl>
                                          </p:spTgt>
                                        </p:tgtEl>
                                        <p:attrNameLst>
                                          <p:attrName>style.visibility</p:attrName>
                                        </p:attrNameLst>
                                      </p:cBhvr>
                                      <p:to>
                                        <p:strVal val="visible"/>
                                      </p:to>
                                    </p:set>
                                    <p:animEffect transition="in" filter="fade">
                                      <p:cBhvr>
                                        <p:cTn id="42" dur="2000"/>
                                        <p:tgtEl>
                                          <p:spTgt spid="104455">
                                            <p:txEl>
                                              <p:pRg st="5" end="5"/>
                                            </p:txEl>
                                          </p:spTgt>
                                        </p:tgtEl>
                                      </p:cBhvr>
                                    </p:animEffect>
                                    <p:anim calcmode="lin" valueType="num">
                                      <p:cBhvr>
                                        <p:cTn id="43" dur="2000" fill="hold"/>
                                        <p:tgtEl>
                                          <p:spTgt spid="104455">
                                            <p:txEl>
                                              <p:pRg st="5" end="5"/>
                                            </p:txEl>
                                          </p:spTgt>
                                        </p:tgtEl>
                                        <p:attrNameLst>
                                          <p:attrName>ppt_w</p:attrName>
                                        </p:attrNameLst>
                                      </p:cBhvr>
                                      <p:tavLst>
                                        <p:tav tm="0" fmla="#ppt_w*sin(2.5*pi*$)">
                                          <p:val>
                                            <p:fltVal val="0"/>
                                          </p:val>
                                        </p:tav>
                                        <p:tav tm="100000">
                                          <p:val>
                                            <p:fltVal val="1"/>
                                          </p:val>
                                        </p:tav>
                                      </p:tavLst>
                                    </p:anim>
                                    <p:anim calcmode="lin" valueType="num">
                                      <p:cBhvr>
                                        <p:cTn id="44" dur="2000" fill="hold"/>
                                        <p:tgtEl>
                                          <p:spTgt spid="104455">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45" presetClass="entr" presetSubtype="0" fill="hold" grpId="0" nodeType="clickEffect">
                                  <p:stCondLst>
                                    <p:cond delay="0"/>
                                  </p:stCondLst>
                                  <p:iterate type="lt">
                                    <p:tmPct val="10000"/>
                                  </p:iterate>
                                  <p:childTnLst>
                                    <p:set>
                                      <p:cBhvr>
                                        <p:cTn id="48" dur="1" fill="hold">
                                          <p:stCondLst>
                                            <p:cond delay="0"/>
                                          </p:stCondLst>
                                        </p:cTn>
                                        <p:tgtEl>
                                          <p:spTgt spid="104455">
                                            <p:txEl>
                                              <p:pRg st="6" end="6"/>
                                            </p:txEl>
                                          </p:spTgt>
                                        </p:tgtEl>
                                        <p:attrNameLst>
                                          <p:attrName>style.visibility</p:attrName>
                                        </p:attrNameLst>
                                      </p:cBhvr>
                                      <p:to>
                                        <p:strVal val="visible"/>
                                      </p:to>
                                    </p:set>
                                    <p:animEffect transition="in" filter="fade">
                                      <p:cBhvr>
                                        <p:cTn id="49" dur="2000"/>
                                        <p:tgtEl>
                                          <p:spTgt spid="104455">
                                            <p:txEl>
                                              <p:pRg st="6" end="6"/>
                                            </p:txEl>
                                          </p:spTgt>
                                        </p:tgtEl>
                                      </p:cBhvr>
                                    </p:animEffect>
                                    <p:anim calcmode="lin" valueType="num">
                                      <p:cBhvr>
                                        <p:cTn id="50" dur="2000" fill="hold"/>
                                        <p:tgtEl>
                                          <p:spTgt spid="104455">
                                            <p:txEl>
                                              <p:pRg st="6" end="6"/>
                                            </p:txEl>
                                          </p:spTgt>
                                        </p:tgtEl>
                                        <p:attrNameLst>
                                          <p:attrName>ppt_w</p:attrName>
                                        </p:attrNameLst>
                                      </p:cBhvr>
                                      <p:tavLst>
                                        <p:tav tm="0" fmla="#ppt_w*sin(2.5*pi*$)">
                                          <p:val>
                                            <p:fltVal val="0"/>
                                          </p:val>
                                        </p:tav>
                                        <p:tav tm="100000">
                                          <p:val>
                                            <p:fltVal val="1"/>
                                          </p:val>
                                        </p:tav>
                                      </p:tavLst>
                                    </p:anim>
                                    <p:anim calcmode="lin" valueType="num">
                                      <p:cBhvr>
                                        <p:cTn id="51" dur="2000" fill="hold"/>
                                        <p:tgtEl>
                                          <p:spTgt spid="104455">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45" presetClass="entr" presetSubtype="0" fill="hold" grpId="0" nodeType="clickEffect">
                                  <p:stCondLst>
                                    <p:cond delay="0"/>
                                  </p:stCondLst>
                                  <p:iterate type="lt">
                                    <p:tmPct val="10000"/>
                                  </p:iterate>
                                  <p:childTnLst>
                                    <p:set>
                                      <p:cBhvr>
                                        <p:cTn id="55" dur="1" fill="hold">
                                          <p:stCondLst>
                                            <p:cond delay="0"/>
                                          </p:stCondLst>
                                        </p:cTn>
                                        <p:tgtEl>
                                          <p:spTgt spid="104455">
                                            <p:txEl>
                                              <p:pRg st="7" end="7"/>
                                            </p:txEl>
                                          </p:spTgt>
                                        </p:tgtEl>
                                        <p:attrNameLst>
                                          <p:attrName>style.visibility</p:attrName>
                                        </p:attrNameLst>
                                      </p:cBhvr>
                                      <p:to>
                                        <p:strVal val="visible"/>
                                      </p:to>
                                    </p:set>
                                    <p:animEffect transition="in" filter="fade">
                                      <p:cBhvr>
                                        <p:cTn id="56" dur="2000"/>
                                        <p:tgtEl>
                                          <p:spTgt spid="104455">
                                            <p:txEl>
                                              <p:pRg st="7" end="7"/>
                                            </p:txEl>
                                          </p:spTgt>
                                        </p:tgtEl>
                                      </p:cBhvr>
                                    </p:animEffect>
                                    <p:anim calcmode="lin" valueType="num">
                                      <p:cBhvr>
                                        <p:cTn id="57" dur="2000" fill="hold"/>
                                        <p:tgtEl>
                                          <p:spTgt spid="104455">
                                            <p:txEl>
                                              <p:pRg st="7" end="7"/>
                                            </p:txEl>
                                          </p:spTgt>
                                        </p:tgtEl>
                                        <p:attrNameLst>
                                          <p:attrName>ppt_w</p:attrName>
                                        </p:attrNameLst>
                                      </p:cBhvr>
                                      <p:tavLst>
                                        <p:tav tm="0" fmla="#ppt_w*sin(2.5*pi*$)">
                                          <p:val>
                                            <p:fltVal val="0"/>
                                          </p:val>
                                        </p:tav>
                                        <p:tav tm="100000">
                                          <p:val>
                                            <p:fltVal val="1"/>
                                          </p:val>
                                        </p:tav>
                                      </p:tavLst>
                                    </p:anim>
                                    <p:anim calcmode="lin" valueType="num">
                                      <p:cBhvr>
                                        <p:cTn id="58" dur="2000" fill="hold"/>
                                        <p:tgtEl>
                                          <p:spTgt spid="104455">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5" presetClass="entr" presetSubtype="0" fill="hold" nodeType="clickEffect">
                                  <p:stCondLst>
                                    <p:cond delay="0"/>
                                  </p:stCondLst>
                                  <p:childTnLst>
                                    <p:set>
                                      <p:cBhvr>
                                        <p:cTn id="62" dur="1" fill="hold">
                                          <p:stCondLst>
                                            <p:cond delay="0"/>
                                          </p:stCondLst>
                                        </p:cTn>
                                        <p:tgtEl>
                                          <p:spTgt spid="104467"/>
                                        </p:tgtEl>
                                        <p:attrNameLst>
                                          <p:attrName>style.visibility</p:attrName>
                                        </p:attrNameLst>
                                      </p:cBhvr>
                                      <p:to>
                                        <p:strVal val="visible"/>
                                      </p:to>
                                    </p:set>
                                    <p:animEffect transition="in" filter="fade">
                                      <p:cBhvr>
                                        <p:cTn id="63" dur="2000"/>
                                        <p:tgtEl>
                                          <p:spTgt spid="104467"/>
                                        </p:tgtEl>
                                      </p:cBhvr>
                                    </p:animEffect>
                                    <p:anim calcmode="lin" valueType="num">
                                      <p:cBhvr>
                                        <p:cTn id="64" dur="2000" fill="hold"/>
                                        <p:tgtEl>
                                          <p:spTgt spid="104467"/>
                                        </p:tgtEl>
                                        <p:attrNameLst>
                                          <p:attrName>style.rotation</p:attrName>
                                        </p:attrNameLst>
                                      </p:cBhvr>
                                      <p:tavLst>
                                        <p:tav tm="0">
                                          <p:val>
                                            <p:fltVal val="720"/>
                                          </p:val>
                                        </p:tav>
                                        <p:tav tm="100000">
                                          <p:val>
                                            <p:fltVal val="0"/>
                                          </p:val>
                                        </p:tav>
                                      </p:tavLst>
                                    </p:anim>
                                    <p:anim calcmode="lin" valueType="num">
                                      <p:cBhvr>
                                        <p:cTn id="65" dur="2000" fill="hold"/>
                                        <p:tgtEl>
                                          <p:spTgt spid="104467"/>
                                        </p:tgtEl>
                                        <p:attrNameLst>
                                          <p:attrName>ppt_h</p:attrName>
                                        </p:attrNameLst>
                                      </p:cBhvr>
                                      <p:tavLst>
                                        <p:tav tm="0">
                                          <p:val>
                                            <p:fltVal val="0"/>
                                          </p:val>
                                        </p:tav>
                                        <p:tav tm="100000">
                                          <p:val>
                                            <p:strVal val="#ppt_h"/>
                                          </p:val>
                                        </p:tav>
                                      </p:tavLst>
                                    </p:anim>
                                    <p:anim calcmode="lin" valueType="num">
                                      <p:cBhvr>
                                        <p:cTn id="66" dur="2000" fill="hold"/>
                                        <p:tgtEl>
                                          <p:spTgt spid="104467"/>
                                        </p:tgtEl>
                                        <p:attrNameLst>
                                          <p:attrName>ppt_w</p:attrName>
                                        </p:attrNameLst>
                                      </p:cBhvr>
                                      <p:tavLst>
                                        <p:tav tm="0">
                                          <p:val>
                                            <p:fltVal val="0"/>
                                          </p:val>
                                        </p:tav>
                                        <p:tav tm="100000">
                                          <p:val>
                                            <p:strVal val="#ppt_w"/>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35" presetClass="entr" presetSubtype="0" fill="hold" nodeType="clickEffect">
                                  <p:stCondLst>
                                    <p:cond delay="0"/>
                                  </p:stCondLst>
                                  <p:childTnLst>
                                    <p:set>
                                      <p:cBhvr>
                                        <p:cTn id="70" dur="1" fill="hold">
                                          <p:stCondLst>
                                            <p:cond delay="0"/>
                                          </p:stCondLst>
                                        </p:cTn>
                                        <p:tgtEl>
                                          <p:spTgt spid="104468"/>
                                        </p:tgtEl>
                                        <p:attrNameLst>
                                          <p:attrName>style.visibility</p:attrName>
                                        </p:attrNameLst>
                                      </p:cBhvr>
                                      <p:to>
                                        <p:strVal val="visible"/>
                                      </p:to>
                                    </p:set>
                                    <p:animEffect transition="in" filter="fade">
                                      <p:cBhvr>
                                        <p:cTn id="71" dur="2000"/>
                                        <p:tgtEl>
                                          <p:spTgt spid="104468"/>
                                        </p:tgtEl>
                                      </p:cBhvr>
                                    </p:animEffect>
                                    <p:anim calcmode="lin" valueType="num">
                                      <p:cBhvr>
                                        <p:cTn id="72" dur="2000" fill="hold"/>
                                        <p:tgtEl>
                                          <p:spTgt spid="104468"/>
                                        </p:tgtEl>
                                        <p:attrNameLst>
                                          <p:attrName>style.rotation</p:attrName>
                                        </p:attrNameLst>
                                      </p:cBhvr>
                                      <p:tavLst>
                                        <p:tav tm="0">
                                          <p:val>
                                            <p:fltVal val="720"/>
                                          </p:val>
                                        </p:tav>
                                        <p:tav tm="100000">
                                          <p:val>
                                            <p:fltVal val="0"/>
                                          </p:val>
                                        </p:tav>
                                      </p:tavLst>
                                    </p:anim>
                                    <p:anim calcmode="lin" valueType="num">
                                      <p:cBhvr>
                                        <p:cTn id="73" dur="2000" fill="hold"/>
                                        <p:tgtEl>
                                          <p:spTgt spid="104468"/>
                                        </p:tgtEl>
                                        <p:attrNameLst>
                                          <p:attrName>ppt_h</p:attrName>
                                        </p:attrNameLst>
                                      </p:cBhvr>
                                      <p:tavLst>
                                        <p:tav tm="0">
                                          <p:val>
                                            <p:fltVal val="0"/>
                                          </p:val>
                                        </p:tav>
                                        <p:tav tm="100000">
                                          <p:val>
                                            <p:strVal val="#ppt_h"/>
                                          </p:val>
                                        </p:tav>
                                      </p:tavLst>
                                    </p:anim>
                                    <p:anim calcmode="lin" valueType="num">
                                      <p:cBhvr>
                                        <p:cTn id="74" dur="2000" fill="hold"/>
                                        <p:tgtEl>
                                          <p:spTgt spid="10446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Rectangle 4">
            <a:extLst>
              <a:ext uri="{FF2B5EF4-FFF2-40B4-BE49-F238E27FC236}">
                <a16:creationId xmlns:a16="http://schemas.microsoft.com/office/drawing/2014/main" id="{BB0CBBB3-E7F8-43F1-8A1A-31AE0488166E}"/>
              </a:ext>
            </a:extLst>
          </p:cNvPr>
          <p:cNvSpPr>
            <a:spLocks noGrp="1" noChangeArrowheads="1"/>
          </p:cNvSpPr>
          <p:nvPr>
            <p:ph type="title"/>
          </p:nvPr>
        </p:nvSpPr>
        <p:spPr>
          <a:xfrm>
            <a:off x="4140200" y="277813"/>
            <a:ext cx="4546600" cy="1143000"/>
          </a:xfrm>
        </p:spPr>
        <p:txBody>
          <a:bodyPr/>
          <a:lstStyle/>
          <a:p>
            <a:pPr eaLnBrk="1" hangingPunct="1">
              <a:defRPr/>
            </a:pPr>
            <a:r>
              <a:rPr lang="ar-SA" altLang="he-IL" dirty="0"/>
              <a:t>مجموعة الالبان</a:t>
            </a:r>
            <a:r>
              <a:rPr lang="en-US" altLang="he-IL" dirty="0"/>
              <a:t> </a:t>
            </a:r>
            <a:r>
              <a:rPr lang="ar-SA" altLang="he-IL" dirty="0"/>
              <a:t>.</a:t>
            </a:r>
            <a:r>
              <a:rPr lang="en-US" altLang="he-IL" dirty="0"/>
              <a:t> </a:t>
            </a:r>
            <a:r>
              <a:rPr lang="ar-SA" altLang="he-IL" dirty="0"/>
              <a:t>الزبادي</a:t>
            </a:r>
            <a:r>
              <a:rPr lang="en-US" altLang="he-IL" dirty="0"/>
              <a:t> </a:t>
            </a:r>
            <a:r>
              <a:rPr lang="ar-SA" altLang="he-IL" dirty="0"/>
              <a:t>,الجبن</a:t>
            </a:r>
            <a:endParaRPr lang="en-US" altLang="he-IL" dirty="0"/>
          </a:p>
        </p:txBody>
      </p:sp>
      <p:sp>
        <p:nvSpPr>
          <p:cNvPr id="109575" name="Rectangle 7">
            <a:extLst>
              <a:ext uri="{FF2B5EF4-FFF2-40B4-BE49-F238E27FC236}">
                <a16:creationId xmlns:a16="http://schemas.microsoft.com/office/drawing/2014/main" id="{3E529473-66A7-4372-A759-4FC196823391}"/>
              </a:ext>
            </a:extLst>
          </p:cNvPr>
          <p:cNvSpPr>
            <a:spLocks noGrp="1" noChangeArrowheads="1"/>
          </p:cNvSpPr>
          <p:nvPr>
            <p:ph type="body" sz="half" idx="3"/>
          </p:nvPr>
        </p:nvSpPr>
        <p:spPr>
          <a:xfrm>
            <a:off x="4648200" y="1600200"/>
            <a:ext cx="4495800" cy="4530725"/>
          </a:xfrm>
        </p:spPr>
        <p:txBody>
          <a:bodyPr/>
          <a:lstStyle/>
          <a:p>
            <a:pPr eaLnBrk="1" hangingPunct="1">
              <a:defRPr/>
            </a:pPr>
            <a:r>
              <a:rPr lang="ar-SA" altLang="he-IL" sz="3600" b="1" dirty="0"/>
              <a:t>أهميتها</a:t>
            </a:r>
            <a:r>
              <a:rPr lang="en-US" altLang="he-IL" sz="3600" b="1" dirty="0"/>
              <a:t>: </a:t>
            </a:r>
            <a:br>
              <a:rPr lang="en-US" altLang="he-IL" sz="3600" b="1" dirty="0"/>
            </a:br>
            <a:br>
              <a:rPr lang="en-US" altLang="he-IL" sz="3600" b="1" dirty="0"/>
            </a:br>
            <a:r>
              <a:rPr lang="en-US" altLang="he-IL" sz="3600" b="1" dirty="0">
                <a:latin typeface="Arial" panose="020B0604020202020204" pitchFamily="34" charset="0"/>
              </a:rPr>
              <a:t> </a:t>
            </a:r>
            <a:r>
              <a:rPr lang="ar-SA" altLang="he-IL" sz="3600" b="1" dirty="0"/>
              <a:t>تعتبر الألبان مصدرا هاما للبروتينات والفيتامينات والمعادن، كما أنها تمدنا هي والزبادي والجبن بالكالسيوم</a:t>
            </a:r>
            <a:r>
              <a:rPr lang="en-US" altLang="he-IL" sz="3600" b="1" dirty="0"/>
              <a:t>.</a:t>
            </a:r>
            <a:br>
              <a:rPr lang="en-US" altLang="he-IL" sz="2800" dirty="0"/>
            </a:br>
            <a:br>
              <a:rPr lang="en-US" altLang="he-IL" sz="2800" dirty="0"/>
            </a:br>
            <a:endParaRPr lang="en-US" altLang="he-IL" sz="2800" dirty="0"/>
          </a:p>
        </p:txBody>
      </p:sp>
      <p:pic>
        <p:nvPicPr>
          <p:cNvPr id="109576" name="Picture 8" descr="haleb 2">
            <a:extLst>
              <a:ext uri="{FF2B5EF4-FFF2-40B4-BE49-F238E27FC236}">
                <a16:creationId xmlns:a16="http://schemas.microsoft.com/office/drawing/2014/main" id="{8E9969AB-089B-4AAA-BD6F-443CE76EA67D}"/>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3500" y="30163"/>
            <a:ext cx="4076700" cy="3327400"/>
          </a:xfrm>
          <a:noFill/>
          <a:extLst>
            <a:ext uri="{909E8E84-426E-40DD-AFC4-6F175D3DCCD1}">
              <a14:hiddenFill xmlns:a14="http://schemas.microsoft.com/office/drawing/2010/main">
                <a:solidFill>
                  <a:srgbClr val="FFFFFF"/>
                </a:solidFill>
              </a14:hiddenFill>
            </a:ext>
          </a:extLst>
        </p:spPr>
      </p:pic>
      <p:pic>
        <p:nvPicPr>
          <p:cNvPr id="109577" name="Picture 9" descr="images">
            <a:extLst>
              <a:ext uri="{FF2B5EF4-FFF2-40B4-BE49-F238E27FC236}">
                <a16:creationId xmlns:a16="http://schemas.microsoft.com/office/drawing/2014/main" id="{FCFD4A5E-9FFB-4850-8AC7-4EBA6E69D92C}"/>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0" y="3357563"/>
            <a:ext cx="4140200" cy="3500437"/>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09572"/>
                                        </p:tgtEl>
                                        <p:attrNameLst>
                                          <p:attrName>style.visibility</p:attrName>
                                        </p:attrNameLst>
                                      </p:cBhvr>
                                      <p:to>
                                        <p:strVal val="visible"/>
                                      </p:to>
                                    </p:set>
                                    <p:anim by="(-#ppt_w*2)" calcmode="lin" valueType="num">
                                      <p:cBhvr rctx="PPT">
                                        <p:cTn id="7" dur="500" autoRev="1" fill="hold">
                                          <p:stCondLst>
                                            <p:cond delay="0"/>
                                          </p:stCondLst>
                                        </p:cTn>
                                        <p:tgtEl>
                                          <p:spTgt spid="109572"/>
                                        </p:tgtEl>
                                        <p:attrNameLst>
                                          <p:attrName>ppt_w</p:attrName>
                                        </p:attrNameLst>
                                      </p:cBhvr>
                                    </p:anim>
                                    <p:anim by="(#ppt_w*0.50)" calcmode="lin" valueType="num">
                                      <p:cBhvr>
                                        <p:cTn id="8" dur="500" decel="50000" autoRev="1" fill="hold">
                                          <p:stCondLst>
                                            <p:cond delay="0"/>
                                          </p:stCondLst>
                                        </p:cTn>
                                        <p:tgtEl>
                                          <p:spTgt spid="109572"/>
                                        </p:tgtEl>
                                        <p:attrNameLst>
                                          <p:attrName>ppt_x</p:attrName>
                                        </p:attrNameLst>
                                      </p:cBhvr>
                                    </p:anim>
                                    <p:anim from="(-#ppt_h/2)" to="(#ppt_y)" calcmode="lin" valueType="num">
                                      <p:cBhvr>
                                        <p:cTn id="9" dur="1000" fill="hold">
                                          <p:stCondLst>
                                            <p:cond delay="0"/>
                                          </p:stCondLst>
                                        </p:cTn>
                                        <p:tgtEl>
                                          <p:spTgt spid="109572"/>
                                        </p:tgtEl>
                                        <p:attrNameLst>
                                          <p:attrName>ppt_y</p:attrName>
                                        </p:attrNameLst>
                                      </p:cBhvr>
                                    </p:anim>
                                    <p:animRot by="21600000">
                                      <p:cBhvr>
                                        <p:cTn id="10" dur="1000" fill="hold">
                                          <p:stCondLst>
                                            <p:cond delay="0"/>
                                          </p:stCondLst>
                                        </p:cTn>
                                        <p:tgtEl>
                                          <p:spTgt spid="109572"/>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19" presetClass="entr" presetSubtype="10" fill="hold" grpId="0" nodeType="clickEffect">
                                  <p:stCondLst>
                                    <p:cond delay="0"/>
                                  </p:stCondLst>
                                  <p:childTnLst>
                                    <p:set>
                                      <p:cBhvr>
                                        <p:cTn id="14" dur="1" fill="hold">
                                          <p:stCondLst>
                                            <p:cond delay="0"/>
                                          </p:stCondLst>
                                        </p:cTn>
                                        <p:tgtEl>
                                          <p:spTgt spid="109575">
                                            <p:txEl>
                                              <p:pRg st="0" end="0"/>
                                            </p:txEl>
                                          </p:spTgt>
                                        </p:tgtEl>
                                        <p:attrNameLst>
                                          <p:attrName>style.visibility</p:attrName>
                                        </p:attrNameLst>
                                      </p:cBhvr>
                                      <p:to>
                                        <p:strVal val="visible"/>
                                      </p:to>
                                    </p:set>
                                    <p:anim calcmode="lin" valueType="num">
                                      <p:cBhvr>
                                        <p:cTn id="15" dur="5000" fill="hold"/>
                                        <p:tgtEl>
                                          <p:spTgt spid="109575">
                                            <p:txEl>
                                              <p:pRg st="0" end="0"/>
                                            </p:txEl>
                                          </p:spTgt>
                                        </p:tgtEl>
                                        <p:attrNameLst>
                                          <p:attrName>ppt_w</p:attrName>
                                        </p:attrNameLst>
                                      </p:cBhvr>
                                      <p:tavLst>
                                        <p:tav tm="0" fmla="#ppt_w*sin(2.5*pi*$)">
                                          <p:val>
                                            <p:fltVal val="0"/>
                                          </p:val>
                                        </p:tav>
                                        <p:tav tm="100000">
                                          <p:val>
                                            <p:fltVal val="1"/>
                                          </p:val>
                                        </p:tav>
                                      </p:tavLst>
                                    </p:anim>
                                    <p:anim calcmode="lin" valueType="num">
                                      <p:cBhvr>
                                        <p:cTn id="16" dur="5000" fill="hold"/>
                                        <p:tgtEl>
                                          <p:spTgt spid="10957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0" presetClass="entr" presetSubtype="0" fill="hold" nodeType="clickEffect">
                                  <p:stCondLst>
                                    <p:cond delay="0"/>
                                  </p:stCondLst>
                                  <p:childTnLst>
                                    <p:set>
                                      <p:cBhvr>
                                        <p:cTn id="20" dur="1" fill="hold">
                                          <p:stCondLst>
                                            <p:cond delay="0"/>
                                          </p:stCondLst>
                                        </p:cTn>
                                        <p:tgtEl>
                                          <p:spTgt spid="109576"/>
                                        </p:tgtEl>
                                        <p:attrNameLst>
                                          <p:attrName>style.visibility</p:attrName>
                                        </p:attrNameLst>
                                      </p:cBhvr>
                                      <p:to>
                                        <p:strVal val="visible"/>
                                      </p:to>
                                    </p:set>
                                    <p:animEffect transition="in" filter="fade">
                                      <p:cBhvr>
                                        <p:cTn id="21" dur="800" decel="100000"/>
                                        <p:tgtEl>
                                          <p:spTgt spid="109576"/>
                                        </p:tgtEl>
                                      </p:cBhvr>
                                    </p:animEffect>
                                    <p:anim calcmode="lin" valueType="num">
                                      <p:cBhvr>
                                        <p:cTn id="22" dur="800" decel="100000" fill="hold"/>
                                        <p:tgtEl>
                                          <p:spTgt spid="109576"/>
                                        </p:tgtEl>
                                        <p:attrNameLst>
                                          <p:attrName>style.rotation</p:attrName>
                                        </p:attrNameLst>
                                      </p:cBhvr>
                                      <p:tavLst>
                                        <p:tav tm="0">
                                          <p:val>
                                            <p:fltVal val="-90"/>
                                          </p:val>
                                        </p:tav>
                                        <p:tav tm="100000">
                                          <p:val>
                                            <p:fltVal val="0"/>
                                          </p:val>
                                        </p:tav>
                                      </p:tavLst>
                                    </p:anim>
                                    <p:anim calcmode="lin" valueType="num">
                                      <p:cBhvr>
                                        <p:cTn id="23" dur="800" decel="100000" fill="hold"/>
                                        <p:tgtEl>
                                          <p:spTgt spid="109576"/>
                                        </p:tgtEl>
                                        <p:attrNameLst>
                                          <p:attrName>ppt_x</p:attrName>
                                        </p:attrNameLst>
                                      </p:cBhvr>
                                      <p:tavLst>
                                        <p:tav tm="0">
                                          <p:val>
                                            <p:strVal val="#ppt_x+0.4"/>
                                          </p:val>
                                        </p:tav>
                                        <p:tav tm="100000">
                                          <p:val>
                                            <p:strVal val="#ppt_x-0.05"/>
                                          </p:val>
                                        </p:tav>
                                      </p:tavLst>
                                    </p:anim>
                                    <p:anim calcmode="lin" valueType="num">
                                      <p:cBhvr>
                                        <p:cTn id="24" dur="800" decel="100000" fill="hold"/>
                                        <p:tgtEl>
                                          <p:spTgt spid="109576"/>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109576"/>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109576"/>
                                        </p:tgtEl>
                                        <p:attrNameLst>
                                          <p:attrName>ppt_y</p:attrName>
                                        </p:attrNameLst>
                                      </p:cBhvr>
                                      <p:tavLst>
                                        <p:tav tm="0">
                                          <p:val>
                                            <p:strVal val="#ppt_y+0.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0" presetClass="entr" presetSubtype="0" fill="hold" nodeType="clickEffect">
                                  <p:stCondLst>
                                    <p:cond delay="0"/>
                                  </p:stCondLst>
                                  <p:childTnLst>
                                    <p:set>
                                      <p:cBhvr>
                                        <p:cTn id="30" dur="1" fill="hold">
                                          <p:stCondLst>
                                            <p:cond delay="0"/>
                                          </p:stCondLst>
                                        </p:cTn>
                                        <p:tgtEl>
                                          <p:spTgt spid="109577"/>
                                        </p:tgtEl>
                                        <p:attrNameLst>
                                          <p:attrName>style.visibility</p:attrName>
                                        </p:attrNameLst>
                                      </p:cBhvr>
                                      <p:to>
                                        <p:strVal val="visible"/>
                                      </p:to>
                                    </p:set>
                                    <p:animEffect transition="in" filter="fade">
                                      <p:cBhvr>
                                        <p:cTn id="31" dur="800" decel="100000"/>
                                        <p:tgtEl>
                                          <p:spTgt spid="109577"/>
                                        </p:tgtEl>
                                      </p:cBhvr>
                                    </p:animEffect>
                                    <p:anim calcmode="lin" valueType="num">
                                      <p:cBhvr>
                                        <p:cTn id="32" dur="800" decel="100000" fill="hold"/>
                                        <p:tgtEl>
                                          <p:spTgt spid="109577"/>
                                        </p:tgtEl>
                                        <p:attrNameLst>
                                          <p:attrName>style.rotation</p:attrName>
                                        </p:attrNameLst>
                                      </p:cBhvr>
                                      <p:tavLst>
                                        <p:tav tm="0">
                                          <p:val>
                                            <p:fltVal val="-90"/>
                                          </p:val>
                                        </p:tav>
                                        <p:tav tm="100000">
                                          <p:val>
                                            <p:fltVal val="0"/>
                                          </p:val>
                                        </p:tav>
                                      </p:tavLst>
                                    </p:anim>
                                    <p:anim calcmode="lin" valueType="num">
                                      <p:cBhvr>
                                        <p:cTn id="33" dur="800" decel="100000" fill="hold"/>
                                        <p:tgtEl>
                                          <p:spTgt spid="109577"/>
                                        </p:tgtEl>
                                        <p:attrNameLst>
                                          <p:attrName>ppt_x</p:attrName>
                                        </p:attrNameLst>
                                      </p:cBhvr>
                                      <p:tavLst>
                                        <p:tav tm="0">
                                          <p:val>
                                            <p:strVal val="#ppt_x+0.4"/>
                                          </p:val>
                                        </p:tav>
                                        <p:tav tm="100000">
                                          <p:val>
                                            <p:strVal val="#ppt_x-0.05"/>
                                          </p:val>
                                        </p:tav>
                                      </p:tavLst>
                                    </p:anim>
                                    <p:anim calcmode="lin" valueType="num">
                                      <p:cBhvr>
                                        <p:cTn id="34" dur="800" decel="100000" fill="hold"/>
                                        <p:tgtEl>
                                          <p:spTgt spid="109577"/>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109577"/>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10957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2" grpId="0"/>
      <p:bldP spid="10957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3" name="Rectangle 7">
            <a:extLst>
              <a:ext uri="{FF2B5EF4-FFF2-40B4-BE49-F238E27FC236}">
                <a16:creationId xmlns:a16="http://schemas.microsoft.com/office/drawing/2014/main" id="{6A970B2E-F3F5-4CC8-86D3-4821D06D557F}"/>
              </a:ext>
            </a:extLst>
          </p:cNvPr>
          <p:cNvSpPr>
            <a:spLocks noGrp="1" noChangeArrowheads="1"/>
          </p:cNvSpPr>
          <p:nvPr>
            <p:ph type="body" sz="half" idx="3"/>
          </p:nvPr>
        </p:nvSpPr>
        <p:spPr>
          <a:xfrm>
            <a:off x="3563938" y="115888"/>
            <a:ext cx="4686300" cy="6180137"/>
          </a:xfrm>
        </p:spPr>
        <p:txBody>
          <a:bodyPr/>
          <a:lstStyle/>
          <a:p>
            <a:pPr eaLnBrk="1" hangingPunct="1">
              <a:lnSpc>
                <a:spcPct val="90000"/>
              </a:lnSpc>
              <a:defRPr/>
            </a:pPr>
            <a:r>
              <a:rPr lang="ar-SA" altLang="he-IL" sz="4000" b="1" dirty="0"/>
              <a:t>النصائح التي ينبغي اتباعها عند تناول أطعمة هذه المجموعة</a:t>
            </a:r>
            <a:r>
              <a:rPr lang="en-US" altLang="he-IL" sz="4000" b="1" dirty="0"/>
              <a:t>: </a:t>
            </a:r>
            <a:endParaRPr lang="ar-SA" altLang="he-IL" sz="4000" b="1" dirty="0"/>
          </a:p>
          <a:p>
            <a:pPr eaLnBrk="1" hangingPunct="1">
              <a:lnSpc>
                <a:spcPct val="90000"/>
              </a:lnSpc>
              <a:defRPr/>
            </a:pPr>
            <a:r>
              <a:rPr lang="ar-SA" altLang="he-IL" sz="4000" b="1" dirty="0"/>
              <a:t>اختر أنواع الجبن القليل في الدهون، وأيضا الألبان قليلة الدهون مثل اللبن المثلج والزبادي المجمد والحلوى التي تصنع من الألبان</a:t>
            </a:r>
            <a:r>
              <a:rPr lang="en-US" altLang="he-IL" sz="4000" b="1" dirty="0"/>
              <a:t>.</a:t>
            </a:r>
            <a:endParaRPr lang="ar-SA" altLang="he-IL" sz="4000" b="1" dirty="0"/>
          </a:p>
        </p:txBody>
      </p:sp>
      <p:pic>
        <p:nvPicPr>
          <p:cNvPr id="111624" name="Picture 8" descr="gobn">
            <a:extLst>
              <a:ext uri="{FF2B5EF4-FFF2-40B4-BE49-F238E27FC236}">
                <a16:creationId xmlns:a16="http://schemas.microsoft.com/office/drawing/2014/main" id="{AD37984A-7A90-4109-9FBE-BCC6C42B0B45}"/>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92075" y="115888"/>
            <a:ext cx="3167063" cy="3168650"/>
          </a:xfrm>
          <a:noFill/>
          <a:extLst>
            <a:ext uri="{909E8E84-426E-40DD-AFC4-6F175D3DCCD1}">
              <a14:hiddenFill xmlns:a14="http://schemas.microsoft.com/office/drawing/2010/main">
                <a:solidFill>
                  <a:srgbClr val="FFFFFF"/>
                </a:solidFill>
              </a14:hiddenFill>
            </a:ext>
          </a:extLst>
        </p:spPr>
      </p:pic>
      <p:pic>
        <p:nvPicPr>
          <p:cNvPr id="111625" name="Picture 9" descr="haleb">
            <a:extLst>
              <a:ext uri="{FF2B5EF4-FFF2-40B4-BE49-F238E27FC236}">
                <a16:creationId xmlns:a16="http://schemas.microsoft.com/office/drawing/2014/main" id="{A7FE3B00-D6BC-4285-94D9-17265C41305B}"/>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28588" y="3429000"/>
            <a:ext cx="3095625" cy="3024188"/>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111623">
                                            <p:txEl>
                                              <p:pRg st="0" end="0"/>
                                            </p:txEl>
                                          </p:spTgt>
                                        </p:tgtEl>
                                        <p:attrNameLst>
                                          <p:attrName>style.visibility</p:attrName>
                                        </p:attrNameLst>
                                      </p:cBhvr>
                                      <p:to>
                                        <p:strVal val="visible"/>
                                      </p:to>
                                    </p:set>
                                    <p:animEffect transition="in" filter="fade">
                                      <p:cBhvr>
                                        <p:cTn id="7" dur="2000"/>
                                        <p:tgtEl>
                                          <p:spTgt spid="111623">
                                            <p:txEl>
                                              <p:pRg st="0" end="0"/>
                                            </p:txEl>
                                          </p:spTgt>
                                        </p:tgtEl>
                                      </p:cBhvr>
                                    </p:animEffect>
                                    <p:anim calcmode="lin" valueType="num">
                                      <p:cBhvr>
                                        <p:cTn id="8" dur="2000" fill="hold"/>
                                        <p:tgtEl>
                                          <p:spTgt spid="11162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11162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5" presetClass="entr" presetSubtype="0" fill="hold" grpId="0" nodeType="clickEffect">
                                  <p:stCondLst>
                                    <p:cond delay="0"/>
                                  </p:stCondLst>
                                  <p:iterate type="lt">
                                    <p:tmPct val="10000"/>
                                  </p:iterate>
                                  <p:childTnLst>
                                    <p:set>
                                      <p:cBhvr>
                                        <p:cTn id="13" dur="1" fill="hold">
                                          <p:stCondLst>
                                            <p:cond delay="0"/>
                                          </p:stCondLst>
                                        </p:cTn>
                                        <p:tgtEl>
                                          <p:spTgt spid="111623">
                                            <p:txEl>
                                              <p:pRg st="1" end="1"/>
                                            </p:txEl>
                                          </p:spTgt>
                                        </p:tgtEl>
                                        <p:attrNameLst>
                                          <p:attrName>style.visibility</p:attrName>
                                        </p:attrNameLst>
                                      </p:cBhvr>
                                      <p:to>
                                        <p:strVal val="visible"/>
                                      </p:to>
                                    </p:set>
                                    <p:animEffect transition="in" filter="fade">
                                      <p:cBhvr>
                                        <p:cTn id="14" dur="2000"/>
                                        <p:tgtEl>
                                          <p:spTgt spid="111623">
                                            <p:txEl>
                                              <p:pRg st="1" end="1"/>
                                            </p:txEl>
                                          </p:spTgt>
                                        </p:tgtEl>
                                      </p:cBhvr>
                                    </p:animEffect>
                                    <p:anim calcmode="lin" valueType="num">
                                      <p:cBhvr>
                                        <p:cTn id="15" dur="2000" fill="hold"/>
                                        <p:tgtEl>
                                          <p:spTgt spid="11162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11162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111624"/>
                                        </p:tgtEl>
                                        <p:attrNameLst>
                                          <p:attrName>style.visibility</p:attrName>
                                        </p:attrNameLst>
                                      </p:cBhvr>
                                      <p:to>
                                        <p:strVal val="visible"/>
                                      </p:to>
                                    </p:set>
                                    <p:animEffect transition="in" filter="fade">
                                      <p:cBhvr>
                                        <p:cTn id="21" dur="1000"/>
                                        <p:tgtEl>
                                          <p:spTgt spid="111624"/>
                                        </p:tgtEl>
                                      </p:cBhvr>
                                    </p:animEffect>
                                    <p:anim calcmode="lin" valueType="num">
                                      <p:cBhvr>
                                        <p:cTn id="22" dur="1000" fill="hold"/>
                                        <p:tgtEl>
                                          <p:spTgt spid="111624"/>
                                        </p:tgtEl>
                                        <p:attrNameLst>
                                          <p:attrName>ppt_x</p:attrName>
                                        </p:attrNameLst>
                                      </p:cBhvr>
                                      <p:tavLst>
                                        <p:tav tm="0">
                                          <p:val>
                                            <p:strVal val="#ppt_x"/>
                                          </p:val>
                                        </p:tav>
                                        <p:tav tm="100000">
                                          <p:val>
                                            <p:strVal val="#ppt_x"/>
                                          </p:val>
                                        </p:tav>
                                      </p:tavLst>
                                    </p:anim>
                                    <p:anim calcmode="lin" valueType="num">
                                      <p:cBhvr>
                                        <p:cTn id="23" dur="1000" fill="hold"/>
                                        <p:tgtEl>
                                          <p:spTgt spid="111624"/>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111625"/>
                                        </p:tgtEl>
                                        <p:attrNameLst>
                                          <p:attrName>style.visibility</p:attrName>
                                        </p:attrNameLst>
                                      </p:cBhvr>
                                      <p:to>
                                        <p:strVal val="visible"/>
                                      </p:to>
                                    </p:set>
                                    <p:animEffect transition="in" filter="fade">
                                      <p:cBhvr>
                                        <p:cTn id="28" dur="1000"/>
                                        <p:tgtEl>
                                          <p:spTgt spid="111625"/>
                                        </p:tgtEl>
                                      </p:cBhvr>
                                    </p:animEffect>
                                    <p:anim calcmode="lin" valueType="num">
                                      <p:cBhvr>
                                        <p:cTn id="29" dur="1000" fill="hold"/>
                                        <p:tgtEl>
                                          <p:spTgt spid="111625"/>
                                        </p:tgtEl>
                                        <p:attrNameLst>
                                          <p:attrName>ppt_x</p:attrName>
                                        </p:attrNameLst>
                                      </p:cBhvr>
                                      <p:tavLst>
                                        <p:tav tm="0">
                                          <p:val>
                                            <p:strVal val="#ppt_x"/>
                                          </p:val>
                                        </p:tav>
                                        <p:tav tm="100000">
                                          <p:val>
                                            <p:strVal val="#ppt_x"/>
                                          </p:val>
                                        </p:tav>
                                      </p:tavLst>
                                    </p:anim>
                                    <p:anim calcmode="lin" valueType="num">
                                      <p:cBhvr>
                                        <p:cTn id="30" dur="1000" fill="hold"/>
                                        <p:tgtEl>
                                          <p:spTgt spid="1116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2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0" name="Rectangle 4">
            <a:extLst>
              <a:ext uri="{FF2B5EF4-FFF2-40B4-BE49-F238E27FC236}">
                <a16:creationId xmlns:a16="http://schemas.microsoft.com/office/drawing/2014/main" id="{9ACC0C65-B8C5-4023-9AAB-3D46EB4D3F2D}"/>
              </a:ext>
            </a:extLst>
          </p:cNvPr>
          <p:cNvSpPr>
            <a:spLocks noGrp="1" noChangeArrowheads="1"/>
          </p:cNvSpPr>
          <p:nvPr>
            <p:ph type="title"/>
          </p:nvPr>
        </p:nvSpPr>
        <p:spPr>
          <a:xfrm rot="19672056">
            <a:off x="2668588" y="455613"/>
            <a:ext cx="4038600" cy="1143000"/>
          </a:xfrm>
        </p:spPr>
        <p:txBody>
          <a:bodyPr/>
          <a:lstStyle/>
          <a:p>
            <a:pPr eaLnBrk="1" hangingPunct="1">
              <a:defRPr/>
            </a:pPr>
            <a:r>
              <a:rPr lang="ar-SA" altLang="he-IL" sz="4800" dirty="0"/>
              <a:t>الاملاح</a:t>
            </a:r>
            <a:endParaRPr lang="en-US" altLang="he-IL" dirty="0"/>
          </a:p>
        </p:txBody>
      </p:sp>
      <p:sp>
        <p:nvSpPr>
          <p:cNvPr id="116743" name="Rectangle 7">
            <a:extLst>
              <a:ext uri="{FF2B5EF4-FFF2-40B4-BE49-F238E27FC236}">
                <a16:creationId xmlns:a16="http://schemas.microsoft.com/office/drawing/2014/main" id="{58B144CB-2948-4A11-B187-743AD25433D1}"/>
              </a:ext>
            </a:extLst>
          </p:cNvPr>
          <p:cNvSpPr>
            <a:spLocks noGrp="1" noChangeArrowheads="1"/>
          </p:cNvSpPr>
          <p:nvPr>
            <p:ph type="body" sz="half" idx="3"/>
          </p:nvPr>
        </p:nvSpPr>
        <p:spPr>
          <a:xfrm>
            <a:off x="3492500" y="1196975"/>
            <a:ext cx="5405438" cy="4530725"/>
          </a:xfrm>
        </p:spPr>
        <p:txBody>
          <a:bodyPr/>
          <a:lstStyle/>
          <a:p>
            <a:pPr eaLnBrk="1" hangingPunct="1">
              <a:lnSpc>
                <a:spcPct val="90000"/>
              </a:lnSpc>
              <a:defRPr/>
            </a:pPr>
            <a:r>
              <a:rPr lang="ar-SA" altLang="he-IL" sz="3600" b="1" u="sng" dirty="0"/>
              <a:t>ماذا عن الأملاح؟ </a:t>
            </a:r>
            <a:br>
              <a:rPr lang="ar-SA" altLang="he-IL" sz="3600" b="1" dirty="0"/>
            </a:br>
            <a:br>
              <a:rPr lang="ar-SA" altLang="he-IL" sz="3600" b="1" dirty="0"/>
            </a:br>
            <a:r>
              <a:rPr lang="ar-SA" altLang="he-IL" sz="3600" b="1" dirty="0"/>
              <a:t>وما</a:t>
            </a:r>
            <a:r>
              <a:rPr lang="he-IL" altLang="he-IL" sz="3600" b="1" dirty="0"/>
              <a:t> </a:t>
            </a:r>
            <a:r>
              <a:rPr lang="ar-SA" altLang="he-IL" sz="3600" b="1" dirty="0"/>
              <a:t>ه</a:t>
            </a:r>
            <a:r>
              <a:rPr lang="ar-LB" altLang="he-IL" sz="3600" b="1" dirty="0"/>
              <a:t>ي</a:t>
            </a:r>
            <a:r>
              <a:rPr lang="ar-SA" altLang="he-IL" sz="3600" b="1" dirty="0"/>
              <a:t> النسبة المثالية التي يجب على كل شخص تناولها؟</a:t>
            </a:r>
            <a:br>
              <a:rPr lang="ar-SA" altLang="he-IL" sz="3600" b="1" dirty="0"/>
            </a:br>
            <a:r>
              <a:rPr lang="ar-SA" altLang="he-IL" sz="3600" b="1" dirty="0"/>
              <a:t> أن الأملاح ضرورية للإنسان ولا ينبغي الإفراط في تناولها سواء عند إضافتها للأطعمة أو عند تناولها على المائدة، والكمية التي تلزم كل شخص 2.400 ملجم في اليوم الواحد وهو ما يعادل ملعقة شاي صغيرة. </a:t>
            </a:r>
            <a:br>
              <a:rPr lang="ar-SA" altLang="he-IL" sz="2000" dirty="0"/>
            </a:br>
            <a:br>
              <a:rPr lang="ar-SA" altLang="he-IL" sz="2000" dirty="0"/>
            </a:br>
            <a:endParaRPr lang="en-US" altLang="he-IL" sz="2000" dirty="0"/>
          </a:p>
        </p:txBody>
      </p:sp>
      <p:pic>
        <p:nvPicPr>
          <p:cNvPr id="116744" name="Picture 8" descr="mle7">
            <a:extLst>
              <a:ext uri="{FF2B5EF4-FFF2-40B4-BE49-F238E27FC236}">
                <a16:creationId xmlns:a16="http://schemas.microsoft.com/office/drawing/2014/main" id="{F42AE346-E609-4B85-9AF5-C3BB8AE54020}"/>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82563" y="277813"/>
            <a:ext cx="3095625" cy="3340100"/>
          </a:xfrm>
          <a:noFill/>
          <a:extLst>
            <a:ext uri="{909E8E84-426E-40DD-AFC4-6F175D3DCCD1}">
              <a14:hiddenFill xmlns:a14="http://schemas.microsoft.com/office/drawing/2010/main">
                <a:solidFill>
                  <a:srgbClr val="FFFFFF"/>
                </a:solidFill>
              </a14:hiddenFill>
            </a:ext>
          </a:extLst>
        </p:spPr>
      </p:pic>
      <p:pic>
        <p:nvPicPr>
          <p:cNvPr id="116745" name="Picture 9" descr="mle7 2">
            <a:extLst>
              <a:ext uri="{FF2B5EF4-FFF2-40B4-BE49-F238E27FC236}">
                <a16:creationId xmlns:a16="http://schemas.microsoft.com/office/drawing/2014/main" id="{97340301-670A-450B-85AB-40FF32AF9CEA}"/>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82563" y="3617913"/>
            <a:ext cx="3095625" cy="3240087"/>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16740"/>
                                        </p:tgtEl>
                                        <p:attrNameLst>
                                          <p:attrName>style.visibility</p:attrName>
                                        </p:attrNameLst>
                                      </p:cBhvr>
                                      <p:to>
                                        <p:strVal val="visible"/>
                                      </p:to>
                                    </p:set>
                                    <p:anim calcmode="lin" valueType="num">
                                      <p:cBhvr>
                                        <p:cTn id="7" dur="500" fill="hold"/>
                                        <p:tgtEl>
                                          <p:spTgt spid="116740"/>
                                        </p:tgtEl>
                                        <p:attrNameLst>
                                          <p:attrName>ppt_w</p:attrName>
                                        </p:attrNameLst>
                                      </p:cBhvr>
                                      <p:tavLst>
                                        <p:tav tm="0">
                                          <p:val>
                                            <p:fltVal val="0"/>
                                          </p:val>
                                        </p:tav>
                                        <p:tav tm="100000">
                                          <p:val>
                                            <p:strVal val="#ppt_w"/>
                                          </p:val>
                                        </p:tav>
                                      </p:tavLst>
                                    </p:anim>
                                    <p:anim calcmode="lin" valueType="num">
                                      <p:cBhvr>
                                        <p:cTn id="8" dur="500" fill="hold"/>
                                        <p:tgtEl>
                                          <p:spTgt spid="116740"/>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5" presetClass="entr" presetSubtype="0" fill="hold" grpId="0" nodeType="clickEffect">
                                  <p:stCondLst>
                                    <p:cond delay="0"/>
                                  </p:stCondLst>
                                  <p:childTnLst>
                                    <p:set>
                                      <p:cBhvr>
                                        <p:cTn id="12" dur="1" fill="hold">
                                          <p:stCondLst>
                                            <p:cond delay="0"/>
                                          </p:stCondLst>
                                        </p:cTn>
                                        <p:tgtEl>
                                          <p:spTgt spid="116743">
                                            <p:txEl>
                                              <p:pRg st="0" end="0"/>
                                            </p:txEl>
                                          </p:spTgt>
                                        </p:tgtEl>
                                        <p:attrNameLst>
                                          <p:attrName>style.visibility</p:attrName>
                                        </p:attrNameLst>
                                      </p:cBhvr>
                                      <p:to>
                                        <p:strVal val="visible"/>
                                      </p:to>
                                    </p:set>
                                    <p:animEffect transition="in" filter="fade">
                                      <p:cBhvr>
                                        <p:cTn id="13" dur="2000"/>
                                        <p:tgtEl>
                                          <p:spTgt spid="116743">
                                            <p:txEl>
                                              <p:pRg st="0" end="0"/>
                                            </p:txEl>
                                          </p:spTgt>
                                        </p:tgtEl>
                                      </p:cBhvr>
                                    </p:animEffect>
                                    <p:anim calcmode="lin" valueType="num">
                                      <p:cBhvr>
                                        <p:cTn id="14" dur="2000" fill="hold"/>
                                        <p:tgtEl>
                                          <p:spTgt spid="11674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11674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11674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9" presetClass="entr" presetSubtype="0" accel="100000" fill="hold" nodeType="clickEffect">
                                  <p:stCondLst>
                                    <p:cond delay="0"/>
                                  </p:stCondLst>
                                  <p:childTnLst>
                                    <p:set>
                                      <p:cBhvr>
                                        <p:cTn id="20" dur="1" fill="hold">
                                          <p:stCondLst>
                                            <p:cond delay="0"/>
                                          </p:stCondLst>
                                        </p:cTn>
                                        <p:tgtEl>
                                          <p:spTgt spid="116744"/>
                                        </p:tgtEl>
                                        <p:attrNameLst>
                                          <p:attrName>style.visibility</p:attrName>
                                        </p:attrNameLst>
                                      </p:cBhvr>
                                      <p:to>
                                        <p:strVal val="visible"/>
                                      </p:to>
                                    </p:set>
                                    <p:anim calcmode="lin" valueType="num">
                                      <p:cBhvr>
                                        <p:cTn id="21" dur="500" fill="hold"/>
                                        <p:tgtEl>
                                          <p:spTgt spid="116744"/>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116744"/>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116744"/>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116744"/>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39" presetClass="entr" presetSubtype="0" accel="100000" fill="hold" nodeType="clickEffect">
                                  <p:stCondLst>
                                    <p:cond delay="0"/>
                                  </p:stCondLst>
                                  <p:childTnLst>
                                    <p:set>
                                      <p:cBhvr>
                                        <p:cTn id="28" dur="1" fill="hold">
                                          <p:stCondLst>
                                            <p:cond delay="0"/>
                                          </p:stCondLst>
                                        </p:cTn>
                                        <p:tgtEl>
                                          <p:spTgt spid="116745"/>
                                        </p:tgtEl>
                                        <p:attrNameLst>
                                          <p:attrName>style.visibility</p:attrName>
                                        </p:attrNameLst>
                                      </p:cBhvr>
                                      <p:to>
                                        <p:strVal val="visible"/>
                                      </p:to>
                                    </p:set>
                                    <p:anim calcmode="lin" valueType="num">
                                      <p:cBhvr>
                                        <p:cTn id="29" dur="500" fill="hold"/>
                                        <p:tgtEl>
                                          <p:spTgt spid="116745"/>
                                        </p:tgtEl>
                                        <p:attrNameLst>
                                          <p:attrName>ppt_h</p:attrName>
                                        </p:attrNameLst>
                                      </p:cBhvr>
                                      <p:tavLst>
                                        <p:tav tm="0">
                                          <p:val>
                                            <p:strVal val="#ppt_h/20"/>
                                          </p:val>
                                        </p:tav>
                                        <p:tav tm="50000">
                                          <p:val>
                                            <p:strVal val="#ppt_h/20"/>
                                          </p:val>
                                        </p:tav>
                                        <p:tav tm="100000">
                                          <p:val>
                                            <p:strVal val="#ppt_h"/>
                                          </p:val>
                                        </p:tav>
                                      </p:tavLst>
                                    </p:anim>
                                    <p:anim calcmode="lin" valueType="num">
                                      <p:cBhvr>
                                        <p:cTn id="30" dur="500" fill="hold"/>
                                        <p:tgtEl>
                                          <p:spTgt spid="116745"/>
                                        </p:tgtEl>
                                        <p:attrNameLst>
                                          <p:attrName>ppt_w</p:attrName>
                                        </p:attrNameLst>
                                      </p:cBhvr>
                                      <p:tavLst>
                                        <p:tav tm="0">
                                          <p:val>
                                            <p:strVal val="#ppt_w+.3"/>
                                          </p:val>
                                        </p:tav>
                                        <p:tav tm="50000">
                                          <p:val>
                                            <p:strVal val="#ppt_w+.3"/>
                                          </p:val>
                                        </p:tav>
                                        <p:tav tm="100000">
                                          <p:val>
                                            <p:strVal val="#ppt_w"/>
                                          </p:val>
                                        </p:tav>
                                      </p:tavLst>
                                    </p:anim>
                                    <p:anim calcmode="lin" valueType="num">
                                      <p:cBhvr>
                                        <p:cTn id="31" dur="500" fill="hold"/>
                                        <p:tgtEl>
                                          <p:spTgt spid="116745"/>
                                        </p:tgtEl>
                                        <p:attrNameLst>
                                          <p:attrName>ppt_x</p:attrName>
                                        </p:attrNameLst>
                                      </p:cBhvr>
                                      <p:tavLst>
                                        <p:tav tm="0">
                                          <p:val>
                                            <p:strVal val="#ppt_x-.3"/>
                                          </p:val>
                                        </p:tav>
                                        <p:tav tm="50000">
                                          <p:val>
                                            <p:strVal val="#ppt_x"/>
                                          </p:val>
                                        </p:tav>
                                        <p:tav tm="100000">
                                          <p:val>
                                            <p:strVal val="#ppt_x"/>
                                          </p:val>
                                        </p:tav>
                                      </p:tavLst>
                                    </p:anim>
                                    <p:anim calcmode="lin" valueType="num">
                                      <p:cBhvr>
                                        <p:cTn id="32" dur="500" fill="hold"/>
                                        <p:tgtEl>
                                          <p:spTgt spid="1167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0" grpId="0"/>
      <p:bldP spid="11674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Rectangle 4">
            <a:extLst>
              <a:ext uri="{FF2B5EF4-FFF2-40B4-BE49-F238E27FC236}">
                <a16:creationId xmlns:a16="http://schemas.microsoft.com/office/drawing/2014/main" id="{7C002477-A8AE-4E8F-91A8-70EA5675BE5B}"/>
              </a:ext>
            </a:extLst>
          </p:cNvPr>
          <p:cNvSpPr>
            <a:spLocks noGrp="1" noChangeArrowheads="1"/>
          </p:cNvSpPr>
          <p:nvPr>
            <p:ph type="title"/>
          </p:nvPr>
        </p:nvSpPr>
        <p:spPr/>
        <p:txBody>
          <a:bodyPr/>
          <a:lstStyle/>
          <a:p>
            <a:pPr eaLnBrk="1" hangingPunct="1">
              <a:defRPr/>
            </a:pPr>
            <a:r>
              <a:rPr lang="ar-SA" altLang="he-IL"/>
              <a:t>السكريات</a:t>
            </a:r>
            <a:endParaRPr lang="en-US" altLang="he-IL"/>
          </a:p>
        </p:txBody>
      </p:sp>
      <p:sp>
        <p:nvSpPr>
          <p:cNvPr id="118791" name="Rectangle 7">
            <a:extLst>
              <a:ext uri="{FF2B5EF4-FFF2-40B4-BE49-F238E27FC236}">
                <a16:creationId xmlns:a16="http://schemas.microsoft.com/office/drawing/2014/main" id="{6DF1CE0A-656F-4E6D-BADA-032443770403}"/>
              </a:ext>
            </a:extLst>
          </p:cNvPr>
          <p:cNvSpPr>
            <a:spLocks noGrp="1" noChangeArrowheads="1"/>
          </p:cNvSpPr>
          <p:nvPr>
            <p:ph type="body" sz="half" idx="3"/>
          </p:nvPr>
        </p:nvSpPr>
        <p:spPr>
          <a:xfrm>
            <a:off x="3348038" y="1196975"/>
            <a:ext cx="5338762" cy="5545138"/>
          </a:xfrm>
        </p:spPr>
        <p:txBody>
          <a:bodyPr/>
          <a:lstStyle/>
          <a:p>
            <a:pPr eaLnBrk="1" hangingPunct="1">
              <a:lnSpc>
                <a:spcPct val="80000"/>
              </a:lnSpc>
              <a:defRPr/>
            </a:pPr>
            <a:r>
              <a:rPr lang="ar-SA" altLang="he-IL" sz="4000" b="1" dirty="0"/>
              <a:t>وماذا عن السكر ؟ </a:t>
            </a:r>
            <a:br>
              <a:rPr lang="ar-SA" altLang="he-IL" sz="2000" b="1" dirty="0"/>
            </a:br>
            <a:br>
              <a:rPr lang="ar-SA" altLang="he-IL" sz="2000" b="1" dirty="0"/>
            </a:br>
            <a:r>
              <a:rPr lang="ar-SA" altLang="he-IL" sz="2800" b="1" dirty="0"/>
              <a:t>ينصح خبراء التغذية بعدم الإكثار من تناول السكريات وخاصة إذا كانت نسبة السعرات الحرارية </a:t>
            </a:r>
            <a:r>
              <a:rPr lang="ar-LB" altLang="he-IL" sz="2800" b="1" dirty="0"/>
              <a:t>مرتفعة </a:t>
            </a:r>
            <a:r>
              <a:rPr lang="ar-SA" altLang="he-IL" sz="2800" b="1" dirty="0"/>
              <a:t> وتتمثل السكريات في المواد التالية: السكر الأبيض، السكر البني، السكر الخام، العسل. عليك بتناول 6 ملاعق سكر في اليوم الواحد إذا كنت تتناول طعام يمد جسمك ب 1.600 سعرا حراريا، و12 ملعقة إذا كانت نسبة السعرات الحرارية 2.200، و18 ملعقة إذا كانت 2.800 سعرا حراريا وهذا يمثل متوسط ما يمكن أن تتناوله من السكريات في اليوم الواحد</a:t>
            </a:r>
            <a:r>
              <a:rPr lang="ar-LB" altLang="he-IL" sz="2800" b="1" dirty="0"/>
              <a:t>.</a:t>
            </a:r>
            <a:br>
              <a:rPr lang="ar-SA" altLang="he-IL" sz="2800" b="1" dirty="0"/>
            </a:br>
            <a:endParaRPr lang="en-US" altLang="he-IL" sz="2800" b="1" dirty="0"/>
          </a:p>
        </p:txBody>
      </p:sp>
      <p:pic>
        <p:nvPicPr>
          <p:cNvPr id="118792" name="Picture 8" descr="shokalata">
            <a:extLst>
              <a:ext uri="{FF2B5EF4-FFF2-40B4-BE49-F238E27FC236}">
                <a16:creationId xmlns:a16="http://schemas.microsoft.com/office/drawing/2014/main" id="{DFD43458-A940-4F8B-B384-C2513D6FAB4F}"/>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0" y="0"/>
            <a:ext cx="3095625" cy="3284538"/>
          </a:xfrm>
          <a:noFill/>
          <a:extLst>
            <a:ext uri="{909E8E84-426E-40DD-AFC4-6F175D3DCCD1}">
              <a14:hiddenFill xmlns:a14="http://schemas.microsoft.com/office/drawing/2010/main">
                <a:solidFill>
                  <a:srgbClr val="FFFFFF"/>
                </a:solidFill>
              </a14:hiddenFill>
            </a:ext>
          </a:extLst>
        </p:spPr>
      </p:pic>
      <p:pic>
        <p:nvPicPr>
          <p:cNvPr id="118793" name="Picture 9" descr="shokalata 2">
            <a:extLst>
              <a:ext uri="{FF2B5EF4-FFF2-40B4-BE49-F238E27FC236}">
                <a16:creationId xmlns:a16="http://schemas.microsoft.com/office/drawing/2014/main" id="{72A66CE9-D42F-4105-9E02-2F2043F6379C}"/>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0" y="3562350"/>
            <a:ext cx="3095625" cy="3295650"/>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18788"/>
                                        </p:tgtEl>
                                        <p:attrNameLst>
                                          <p:attrName>style.visibility</p:attrName>
                                        </p:attrNameLst>
                                      </p:cBhvr>
                                      <p:to>
                                        <p:strVal val="visible"/>
                                      </p:to>
                                    </p:set>
                                    <p:anim by="(-#ppt_w*2)" calcmode="lin" valueType="num">
                                      <p:cBhvr rctx="PPT">
                                        <p:cTn id="7" dur="500" autoRev="1" fill="hold">
                                          <p:stCondLst>
                                            <p:cond delay="0"/>
                                          </p:stCondLst>
                                        </p:cTn>
                                        <p:tgtEl>
                                          <p:spTgt spid="118788"/>
                                        </p:tgtEl>
                                        <p:attrNameLst>
                                          <p:attrName>ppt_w</p:attrName>
                                        </p:attrNameLst>
                                      </p:cBhvr>
                                    </p:anim>
                                    <p:anim by="(#ppt_w*0.50)" calcmode="lin" valueType="num">
                                      <p:cBhvr>
                                        <p:cTn id="8" dur="500" decel="50000" autoRev="1" fill="hold">
                                          <p:stCondLst>
                                            <p:cond delay="0"/>
                                          </p:stCondLst>
                                        </p:cTn>
                                        <p:tgtEl>
                                          <p:spTgt spid="118788"/>
                                        </p:tgtEl>
                                        <p:attrNameLst>
                                          <p:attrName>ppt_x</p:attrName>
                                        </p:attrNameLst>
                                      </p:cBhvr>
                                    </p:anim>
                                    <p:anim from="(-#ppt_h/2)" to="(#ppt_y)" calcmode="lin" valueType="num">
                                      <p:cBhvr>
                                        <p:cTn id="9" dur="1000" fill="hold">
                                          <p:stCondLst>
                                            <p:cond delay="0"/>
                                          </p:stCondLst>
                                        </p:cTn>
                                        <p:tgtEl>
                                          <p:spTgt spid="118788"/>
                                        </p:tgtEl>
                                        <p:attrNameLst>
                                          <p:attrName>ppt_y</p:attrName>
                                        </p:attrNameLst>
                                      </p:cBhvr>
                                    </p:anim>
                                    <p:animRot by="21600000">
                                      <p:cBhvr>
                                        <p:cTn id="10" dur="1000" fill="hold">
                                          <p:stCondLst>
                                            <p:cond delay="0"/>
                                          </p:stCondLst>
                                        </p:cTn>
                                        <p:tgtEl>
                                          <p:spTgt spid="118788"/>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19" presetClass="entr" presetSubtype="10" fill="hold" grpId="0" nodeType="clickEffect">
                                  <p:stCondLst>
                                    <p:cond delay="0"/>
                                  </p:stCondLst>
                                  <p:childTnLst>
                                    <p:set>
                                      <p:cBhvr>
                                        <p:cTn id="14" dur="1" fill="hold">
                                          <p:stCondLst>
                                            <p:cond delay="0"/>
                                          </p:stCondLst>
                                        </p:cTn>
                                        <p:tgtEl>
                                          <p:spTgt spid="118791">
                                            <p:txEl>
                                              <p:pRg st="0" end="0"/>
                                            </p:txEl>
                                          </p:spTgt>
                                        </p:tgtEl>
                                        <p:attrNameLst>
                                          <p:attrName>style.visibility</p:attrName>
                                        </p:attrNameLst>
                                      </p:cBhvr>
                                      <p:to>
                                        <p:strVal val="visible"/>
                                      </p:to>
                                    </p:set>
                                    <p:anim calcmode="lin" valueType="num">
                                      <p:cBhvr>
                                        <p:cTn id="15" dur="5000" fill="hold"/>
                                        <p:tgtEl>
                                          <p:spTgt spid="118791">
                                            <p:txEl>
                                              <p:pRg st="0" end="0"/>
                                            </p:txEl>
                                          </p:spTgt>
                                        </p:tgtEl>
                                        <p:attrNameLst>
                                          <p:attrName>ppt_w</p:attrName>
                                        </p:attrNameLst>
                                      </p:cBhvr>
                                      <p:tavLst>
                                        <p:tav tm="0" fmla="#ppt_w*sin(2.5*pi*$)">
                                          <p:val>
                                            <p:fltVal val="0"/>
                                          </p:val>
                                        </p:tav>
                                        <p:tav tm="100000">
                                          <p:val>
                                            <p:fltVal val="1"/>
                                          </p:val>
                                        </p:tav>
                                      </p:tavLst>
                                    </p:anim>
                                    <p:anim calcmode="lin" valueType="num">
                                      <p:cBhvr>
                                        <p:cTn id="16" dur="5000" fill="hold"/>
                                        <p:tgtEl>
                                          <p:spTgt spid="11879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4" presetClass="entr" presetSubtype="0" fill="hold" nodeType="clickEffect">
                                  <p:stCondLst>
                                    <p:cond delay="0"/>
                                  </p:stCondLst>
                                  <p:childTnLst>
                                    <p:set>
                                      <p:cBhvr>
                                        <p:cTn id="20" dur="1" fill="hold">
                                          <p:stCondLst>
                                            <p:cond delay="0"/>
                                          </p:stCondLst>
                                        </p:cTn>
                                        <p:tgtEl>
                                          <p:spTgt spid="118792"/>
                                        </p:tgtEl>
                                        <p:attrNameLst>
                                          <p:attrName>style.visibility</p:attrName>
                                        </p:attrNameLst>
                                      </p:cBhvr>
                                      <p:to>
                                        <p:strVal val="visible"/>
                                      </p:to>
                                    </p:set>
                                    <p:anim from="(-#ppt_w/2)" to="(#ppt_x)" calcmode="lin" valueType="num">
                                      <p:cBhvr>
                                        <p:cTn id="21" dur="600" fill="hold">
                                          <p:stCondLst>
                                            <p:cond delay="0"/>
                                          </p:stCondLst>
                                        </p:cTn>
                                        <p:tgtEl>
                                          <p:spTgt spid="118792"/>
                                        </p:tgtEl>
                                        <p:attrNameLst>
                                          <p:attrName>ppt_x</p:attrName>
                                        </p:attrNameLst>
                                      </p:cBhvr>
                                    </p:anim>
                                    <p:anim from="0" to="-1.0" calcmode="lin" valueType="num">
                                      <p:cBhvr>
                                        <p:cTn id="22" dur="200" decel="50000" autoRev="1" fill="hold">
                                          <p:stCondLst>
                                            <p:cond delay="600"/>
                                          </p:stCondLst>
                                        </p:cTn>
                                        <p:tgtEl>
                                          <p:spTgt spid="118792"/>
                                        </p:tgtEl>
                                        <p:attrNameLst>
                                          <p:attrName>xshear</p:attrName>
                                        </p:attrNameLst>
                                      </p:cBhvr>
                                    </p:anim>
                                    <p:animScale>
                                      <p:cBhvr>
                                        <p:cTn id="23" dur="200" decel="100000" autoRev="1" fill="hold">
                                          <p:stCondLst>
                                            <p:cond delay="600"/>
                                          </p:stCondLst>
                                        </p:cTn>
                                        <p:tgtEl>
                                          <p:spTgt spid="118792"/>
                                        </p:tgtEl>
                                      </p:cBhvr>
                                      <p:from x="100000" y="100000"/>
                                      <p:to x="80000" y="100000"/>
                                    </p:animScale>
                                    <p:anim by="(#ppt_h/3+#ppt_w*0.1)" calcmode="lin" valueType="num">
                                      <p:cBhvr additive="sum">
                                        <p:cTn id="24" dur="200" decel="100000" autoRev="1" fill="hold">
                                          <p:stCondLst>
                                            <p:cond delay="600"/>
                                          </p:stCondLst>
                                        </p:cTn>
                                        <p:tgtEl>
                                          <p:spTgt spid="118792"/>
                                        </p:tgtEl>
                                        <p:attrNameLst>
                                          <p:attrName>ppt_x</p:attrName>
                                        </p:attrNameLst>
                                      </p:cBhvr>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34" presetClass="entr" presetSubtype="0" fill="hold" nodeType="clickEffect">
                                  <p:stCondLst>
                                    <p:cond delay="0"/>
                                  </p:stCondLst>
                                  <p:childTnLst>
                                    <p:set>
                                      <p:cBhvr>
                                        <p:cTn id="28" dur="1" fill="hold">
                                          <p:stCondLst>
                                            <p:cond delay="0"/>
                                          </p:stCondLst>
                                        </p:cTn>
                                        <p:tgtEl>
                                          <p:spTgt spid="118793"/>
                                        </p:tgtEl>
                                        <p:attrNameLst>
                                          <p:attrName>style.visibility</p:attrName>
                                        </p:attrNameLst>
                                      </p:cBhvr>
                                      <p:to>
                                        <p:strVal val="visible"/>
                                      </p:to>
                                    </p:set>
                                    <p:anim from="(-#ppt_w/2)" to="(#ppt_x)" calcmode="lin" valueType="num">
                                      <p:cBhvr>
                                        <p:cTn id="29" dur="600" fill="hold">
                                          <p:stCondLst>
                                            <p:cond delay="0"/>
                                          </p:stCondLst>
                                        </p:cTn>
                                        <p:tgtEl>
                                          <p:spTgt spid="118793"/>
                                        </p:tgtEl>
                                        <p:attrNameLst>
                                          <p:attrName>ppt_x</p:attrName>
                                        </p:attrNameLst>
                                      </p:cBhvr>
                                    </p:anim>
                                    <p:anim from="0" to="-1.0" calcmode="lin" valueType="num">
                                      <p:cBhvr>
                                        <p:cTn id="30" dur="200" decel="50000" autoRev="1" fill="hold">
                                          <p:stCondLst>
                                            <p:cond delay="600"/>
                                          </p:stCondLst>
                                        </p:cTn>
                                        <p:tgtEl>
                                          <p:spTgt spid="118793"/>
                                        </p:tgtEl>
                                        <p:attrNameLst>
                                          <p:attrName>xshear</p:attrName>
                                        </p:attrNameLst>
                                      </p:cBhvr>
                                    </p:anim>
                                    <p:animScale>
                                      <p:cBhvr>
                                        <p:cTn id="31" dur="200" decel="100000" autoRev="1" fill="hold">
                                          <p:stCondLst>
                                            <p:cond delay="600"/>
                                          </p:stCondLst>
                                        </p:cTn>
                                        <p:tgtEl>
                                          <p:spTgt spid="118793"/>
                                        </p:tgtEl>
                                      </p:cBhvr>
                                      <p:from x="100000" y="100000"/>
                                      <p:to x="80000" y="100000"/>
                                    </p:animScale>
                                    <p:anim by="(#ppt_h/3+#ppt_w*0.1)" calcmode="lin" valueType="num">
                                      <p:cBhvr additive="sum">
                                        <p:cTn id="32" dur="200" decel="100000" autoRev="1" fill="hold">
                                          <p:stCondLst>
                                            <p:cond delay="600"/>
                                          </p:stCondLst>
                                        </p:cTn>
                                        <p:tgtEl>
                                          <p:spTgt spid="11879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8" grpId="0"/>
      <p:bldP spid="11879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B40A5AD0-2EA7-4D98-9FE0-91620DD7E79C}"/>
              </a:ext>
            </a:extLst>
          </p:cNvPr>
          <p:cNvSpPr>
            <a:spLocks noGrp="1" noChangeArrowheads="1"/>
          </p:cNvSpPr>
          <p:nvPr>
            <p:ph type="title"/>
          </p:nvPr>
        </p:nvSpPr>
        <p:spPr/>
        <p:txBody>
          <a:bodyPr/>
          <a:lstStyle/>
          <a:p>
            <a:pPr eaLnBrk="1" hangingPunct="1">
              <a:defRPr/>
            </a:pPr>
            <a:r>
              <a:rPr lang="ar-SA" altLang="he-IL" sz="8000" dirty="0"/>
              <a:t>التغذية</a:t>
            </a:r>
            <a:endParaRPr lang="en-US" altLang="he-IL" sz="8000" dirty="0"/>
          </a:p>
        </p:txBody>
      </p:sp>
      <p:sp>
        <p:nvSpPr>
          <p:cNvPr id="14339" name="Rectangle 3">
            <a:extLst>
              <a:ext uri="{FF2B5EF4-FFF2-40B4-BE49-F238E27FC236}">
                <a16:creationId xmlns:a16="http://schemas.microsoft.com/office/drawing/2014/main" id="{7F61AF0F-BE00-4F1E-BA21-685B02CC8D55}"/>
              </a:ext>
            </a:extLst>
          </p:cNvPr>
          <p:cNvSpPr>
            <a:spLocks noGrp="1" noChangeArrowheads="1"/>
          </p:cNvSpPr>
          <p:nvPr>
            <p:ph type="body" idx="1"/>
          </p:nvPr>
        </p:nvSpPr>
        <p:spPr/>
        <p:txBody>
          <a:bodyPr/>
          <a:lstStyle/>
          <a:p>
            <a:pPr algn="ctr" eaLnBrk="1" hangingPunct="1">
              <a:defRPr/>
            </a:pPr>
            <a:r>
              <a:rPr lang="ar-SA" altLang="he-IL" sz="4000" b="1" dirty="0"/>
              <a:t>ان التغذية ونقصد هنا التغذية السليمة شيئا ضروريا لنمو الانسان واستمرار حياته بل والحفاظ على صحته. فالغذاء بمثابة الوقود الذي يحركنا, ولا بد ان تكون المواد الغذائية التي يتناولها كل فرد متكاملة ومتنوعة وبكميات ملائمة بحيث لا يتعرض الانسان الى مشاكل صحية كثيرة مثل: امراض السكري</a:t>
            </a:r>
            <a:r>
              <a:rPr lang="ar-LB" altLang="he-IL" sz="4000" b="1" dirty="0"/>
              <a:t> </a:t>
            </a:r>
            <a:r>
              <a:rPr lang="ar-SA" altLang="he-IL" sz="4000" b="1" dirty="0"/>
              <a:t>,</a:t>
            </a:r>
            <a:r>
              <a:rPr lang="ar-LB" altLang="he-IL" sz="4000" b="1" dirty="0"/>
              <a:t> </a:t>
            </a:r>
            <a:r>
              <a:rPr lang="ar-SA" altLang="he-IL" sz="4000" b="1" dirty="0"/>
              <a:t>القلب وغيرها.</a:t>
            </a:r>
            <a:endParaRPr lang="en-US" altLang="he-IL" sz="4000" b="1" dirty="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arn(inHorizontal)">
                                      <p:cBhvr>
                                        <p:cTn id="7" dur="500"/>
                                        <p:tgtEl>
                                          <p:spTgt spid="143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blinds(horizontal)">
                                      <p:cBhvr>
                                        <p:cTn id="12" dur="500"/>
                                        <p:tgtEl>
                                          <p:spTgt spid="143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Rectangle 4">
            <a:extLst>
              <a:ext uri="{FF2B5EF4-FFF2-40B4-BE49-F238E27FC236}">
                <a16:creationId xmlns:a16="http://schemas.microsoft.com/office/drawing/2014/main" id="{2AEA5ABC-BD7D-41BB-8AEC-97F39B2F5C51}"/>
              </a:ext>
            </a:extLst>
          </p:cNvPr>
          <p:cNvSpPr>
            <a:spLocks noGrp="1" noChangeArrowheads="1"/>
          </p:cNvSpPr>
          <p:nvPr>
            <p:ph type="title"/>
          </p:nvPr>
        </p:nvSpPr>
        <p:spPr>
          <a:xfrm>
            <a:off x="457200" y="0"/>
            <a:ext cx="8229600" cy="1143000"/>
          </a:xfrm>
        </p:spPr>
        <p:txBody>
          <a:bodyPr/>
          <a:lstStyle/>
          <a:p>
            <a:pPr eaLnBrk="1" hangingPunct="1">
              <a:defRPr/>
            </a:pPr>
            <a:r>
              <a:rPr lang="ar-SA" altLang="he-IL" dirty="0"/>
              <a:t>الهرم الغذائي</a:t>
            </a:r>
            <a:endParaRPr lang="en-US" altLang="he-IL" dirty="0"/>
          </a:p>
        </p:txBody>
      </p:sp>
      <p:sp>
        <p:nvSpPr>
          <p:cNvPr id="74758" name="Rectangle 6">
            <a:extLst>
              <a:ext uri="{FF2B5EF4-FFF2-40B4-BE49-F238E27FC236}">
                <a16:creationId xmlns:a16="http://schemas.microsoft.com/office/drawing/2014/main" id="{E777E5FD-0103-4BCE-8BCE-5728C48D6FF5}"/>
              </a:ext>
            </a:extLst>
          </p:cNvPr>
          <p:cNvSpPr>
            <a:spLocks noGrp="1" noChangeArrowheads="1"/>
          </p:cNvSpPr>
          <p:nvPr>
            <p:ph type="body" sz="half" idx="2"/>
          </p:nvPr>
        </p:nvSpPr>
        <p:spPr>
          <a:xfrm>
            <a:off x="4211638" y="1038225"/>
            <a:ext cx="4475162" cy="4789488"/>
          </a:xfrm>
        </p:spPr>
        <p:txBody>
          <a:bodyPr/>
          <a:lstStyle/>
          <a:p>
            <a:pPr eaLnBrk="1" hangingPunct="1">
              <a:defRPr/>
            </a:pPr>
            <a:r>
              <a:rPr lang="ar-SA" altLang="he-IL" sz="2800" b="1" dirty="0"/>
              <a:t>يحتوي الهرم الغذائي على المجموعات الغذائية الخمس الرئيسية التي يجب على كل شخص الالتزام والعمل بها وهذا الهرم هو بمثابة المرشد الذي يدلنا على الكميات الصحية التي يجب تناولها من الاغذية, ونجد ان هذه المجموعات الغذائية الخمس تمد الجسم بالمواد الغذائية اللازمة لبناء ونمو جسمه ولا تحل مجموعة منها محل الاخرى لان لكل واحدة منها فائدة مختلفة وتتكون هذه المجموعات الخمس من:</a:t>
            </a:r>
            <a:endParaRPr lang="en-US" altLang="he-IL" sz="2800" b="1" dirty="0"/>
          </a:p>
        </p:txBody>
      </p:sp>
      <p:pic>
        <p:nvPicPr>
          <p:cNvPr id="74759" name="Picture 7" descr="bk32-img01">
            <a:extLst>
              <a:ext uri="{FF2B5EF4-FFF2-40B4-BE49-F238E27FC236}">
                <a16:creationId xmlns:a16="http://schemas.microsoft.com/office/drawing/2014/main" id="{40DB5F65-AF3B-419A-8B5E-026797B4DC1A}"/>
              </a:ext>
            </a:extLst>
          </p:cNvPr>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rot="21397533">
            <a:off x="-68263" y="333375"/>
            <a:ext cx="3816351" cy="6402388"/>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4756"/>
                                        </p:tgtEl>
                                        <p:attrNameLst>
                                          <p:attrName>style.visibility</p:attrName>
                                        </p:attrNameLst>
                                      </p:cBhvr>
                                      <p:to>
                                        <p:strVal val="visible"/>
                                      </p:to>
                                    </p:set>
                                    <p:animEffect transition="in" filter="wipe(down)">
                                      <p:cBhvr>
                                        <p:cTn id="7" dur="500"/>
                                        <p:tgtEl>
                                          <p:spTgt spid="747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4758">
                                            <p:txEl>
                                              <p:pRg st="0" end="0"/>
                                            </p:txEl>
                                          </p:spTgt>
                                        </p:tgtEl>
                                        <p:attrNameLst>
                                          <p:attrName>style.visibility</p:attrName>
                                        </p:attrNameLst>
                                      </p:cBhvr>
                                      <p:to>
                                        <p:strVal val="visible"/>
                                      </p:to>
                                    </p:set>
                                    <p:animEffect transition="in" filter="fade">
                                      <p:cBhvr>
                                        <p:cTn id="12" dur="2000"/>
                                        <p:tgtEl>
                                          <p:spTgt spid="7475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4759"/>
                                        </p:tgtEl>
                                        <p:attrNameLst>
                                          <p:attrName>style.visibility</p:attrName>
                                        </p:attrNameLst>
                                      </p:cBhvr>
                                      <p:to>
                                        <p:strVal val="visible"/>
                                      </p:to>
                                    </p:set>
                                    <p:animEffect transition="in" filter="checkerboard(across)">
                                      <p:cBhvr>
                                        <p:cTn id="17" dur="500"/>
                                        <p:tgtEl>
                                          <p:spTgt spid="747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6" grpId="0"/>
      <p:bldP spid="7475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Rectangle 4">
            <a:extLst>
              <a:ext uri="{FF2B5EF4-FFF2-40B4-BE49-F238E27FC236}">
                <a16:creationId xmlns:a16="http://schemas.microsoft.com/office/drawing/2014/main" id="{C7D051CE-F8D8-4A69-940A-1E01CE3FE7D7}"/>
              </a:ext>
            </a:extLst>
          </p:cNvPr>
          <p:cNvSpPr>
            <a:spLocks noGrp="1" noChangeArrowheads="1"/>
          </p:cNvSpPr>
          <p:nvPr>
            <p:ph type="title" sz="quarter"/>
          </p:nvPr>
        </p:nvSpPr>
        <p:spPr/>
        <p:txBody>
          <a:bodyPr/>
          <a:lstStyle/>
          <a:p>
            <a:pPr eaLnBrk="1" hangingPunct="1">
              <a:defRPr/>
            </a:pPr>
            <a:r>
              <a:rPr lang="ar-SA" altLang="he-IL"/>
              <a:t>مجموعة اللحوم,الطيور,الاسماك</a:t>
            </a:r>
            <a:endParaRPr lang="en-US" altLang="he-IL"/>
          </a:p>
        </p:txBody>
      </p:sp>
      <p:pic>
        <p:nvPicPr>
          <p:cNvPr id="76809" name="Picture 9" descr="dgag">
            <a:extLst>
              <a:ext uri="{FF2B5EF4-FFF2-40B4-BE49-F238E27FC236}">
                <a16:creationId xmlns:a16="http://schemas.microsoft.com/office/drawing/2014/main" id="{62052F2F-36ED-41AE-BACA-CD7B29D9EDBD}"/>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4932363" y="1700213"/>
            <a:ext cx="2879725" cy="1944687"/>
          </a:xfrm>
          <a:noFill/>
          <a:extLst>
            <a:ext uri="{909E8E84-426E-40DD-AFC4-6F175D3DCCD1}">
              <a14:hiddenFill xmlns:a14="http://schemas.microsoft.com/office/drawing/2010/main">
                <a:solidFill>
                  <a:srgbClr val="FFFFFF"/>
                </a:solidFill>
              </a14:hiddenFill>
            </a:ext>
          </a:extLst>
        </p:spPr>
      </p:pic>
      <p:pic>
        <p:nvPicPr>
          <p:cNvPr id="76810" name="Picture 10" descr="dgag 2">
            <a:extLst>
              <a:ext uri="{FF2B5EF4-FFF2-40B4-BE49-F238E27FC236}">
                <a16:creationId xmlns:a16="http://schemas.microsoft.com/office/drawing/2014/main" id="{C95C2522-9DC9-4B8F-B1BA-019A6BE304BF}"/>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755650" y="1700213"/>
            <a:ext cx="3095625" cy="1944687"/>
          </a:xfrm>
          <a:noFill/>
          <a:extLst>
            <a:ext uri="{909E8E84-426E-40DD-AFC4-6F175D3DCCD1}">
              <a14:hiddenFill xmlns:a14="http://schemas.microsoft.com/office/drawing/2010/main">
                <a:solidFill>
                  <a:srgbClr val="FFFFFF"/>
                </a:solidFill>
              </a14:hiddenFill>
            </a:ext>
          </a:extLst>
        </p:spPr>
      </p:pic>
      <p:pic>
        <p:nvPicPr>
          <p:cNvPr id="76811" name="Picture 11" descr="l7m 2">
            <a:extLst>
              <a:ext uri="{FF2B5EF4-FFF2-40B4-BE49-F238E27FC236}">
                <a16:creationId xmlns:a16="http://schemas.microsoft.com/office/drawing/2014/main" id="{B9824204-6728-4CDE-A45B-9B933F0A16FF}"/>
              </a:ext>
            </a:extLst>
          </p:cNvPr>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4932363" y="4076700"/>
            <a:ext cx="2879725" cy="1944688"/>
          </a:xfrm>
          <a:noFill/>
          <a:extLst>
            <a:ext uri="{909E8E84-426E-40DD-AFC4-6F175D3DCCD1}">
              <a14:hiddenFill xmlns:a14="http://schemas.microsoft.com/office/drawing/2010/main">
                <a:solidFill>
                  <a:srgbClr val="FFFFFF"/>
                </a:solidFill>
              </a14:hiddenFill>
            </a:ext>
          </a:extLst>
        </p:spPr>
      </p:pic>
      <p:pic>
        <p:nvPicPr>
          <p:cNvPr id="76812" name="Picture 12" descr="smk 2">
            <a:extLst>
              <a:ext uri="{FF2B5EF4-FFF2-40B4-BE49-F238E27FC236}">
                <a16:creationId xmlns:a16="http://schemas.microsoft.com/office/drawing/2014/main" id="{EDBEEB8A-D936-4701-88C3-2FDB9B936B4C}"/>
              </a:ext>
            </a:extLst>
          </p:cNvPr>
          <p:cNvPicPr>
            <a:picLocks noGrp="1" noChangeAspect="1" noChangeArrowheads="1"/>
          </p:cNvPicPr>
          <p:nvPr>
            <p:ph sz="quarter" idx="3"/>
          </p:nvPr>
        </p:nvPicPr>
        <p:blipFill>
          <a:blip r:embed="rId5">
            <a:extLst>
              <a:ext uri="{28A0092B-C50C-407E-A947-70E740481C1C}">
                <a14:useLocalDpi xmlns:a14="http://schemas.microsoft.com/office/drawing/2010/main" val="0"/>
              </a:ext>
            </a:extLst>
          </a:blip>
          <a:srcRect/>
          <a:stretch>
            <a:fillRect/>
          </a:stretch>
        </p:blipFill>
        <p:spPr>
          <a:xfrm>
            <a:off x="900113" y="4149725"/>
            <a:ext cx="2808287" cy="1871663"/>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6804"/>
                                        </p:tgtEl>
                                        <p:attrNameLst>
                                          <p:attrName>style.visibility</p:attrName>
                                        </p:attrNameLst>
                                      </p:cBhvr>
                                      <p:to>
                                        <p:strVal val="visible"/>
                                      </p:to>
                                    </p:set>
                                    <p:anim calcmode="lin" valueType="num">
                                      <p:cBhvr>
                                        <p:cTn id="7" dur="1000" fill="hold"/>
                                        <p:tgtEl>
                                          <p:spTgt spid="76804"/>
                                        </p:tgtEl>
                                        <p:attrNameLst>
                                          <p:attrName>ppt_x</p:attrName>
                                        </p:attrNameLst>
                                      </p:cBhvr>
                                      <p:tavLst>
                                        <p:tav tm="0">
                                          <p:val>
                                            <p:strVal val="#ppt_x-.2"/>
                                          </p:val>
                                        </p:tav>
                                        <p:tav tm="100000">
                                          <p:val>
                                            <p:strVal val="#ppt_x"/>
                                          </p:val>
                                        </p:tav>
                                      </p:tavLst>
                                    </p:anim>
                                    <p:anim calcmode="lin" valueType="num">
                                      <p:cBhvr>
                                        <p:cTn id="8" dur="1000" fill="hold"/>
                                        <p:tgtEl>
                                          <p:spTgt spid="76804"/>
                                        </p:tgtEl>
                                        <p:attrNameLst>
                                          <p:attrName>ppt_y</p:attrName>
                                        </p:attrNameLst>
                                      </p:cBhvr>
                                      <p:tavLst>
                                        <p:tav tm="0">
                                          <p:val>
                                            <p:strVal val="#ppt_y"/>
                                          </p:val>
                                        </p:tav>
                                        <p:tav tm="100000">
                                          <p:val>
                                            <p:strVal val="#ppt_y"/>
                                          </p:val>
                                        </p:tav>
                                      </p:tavLst>
                                    </p:anim>
                                    <p:animEffect transition="in" filter="wipe(right)" prLst="gradientSize: 0.1">
                                      <p:cBhvr>
                                        <p:cTn id="9" dur="1000"/>
                                        <p:tgtEl>
                                          <p:spTgt spid="7680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3" presetClass="entr" presetSubtype="0" fill="hold" nodeType="clickEffect">
                                  <p:stCondLst>
                                    <p:cond delay="0"/>
                                  </p:stCondLst>
                                  <p:childTnLst>
                                    <p:set>
                                      <p:cBhvr>
                                        <p:cTn id="13" dur="1" fill="hold">
                                          <p:stCondLst>
                                            <p:cond delay="0"/>
                                          </p:stCondLst>
                                        </p:cTn>
                                        <p:tgtEl>
                                          <p:spTgt spid="76809"/>
                                        </p:tgtEl>
                                        <p:attrNameLst>
                                          <p:attrName>style.visibility</p:attrName>
                                        </p:attrNameLst>
                                      </p:cBhvr>
                                      <p:to>
                                        <p:strVal val="visible"/>
                                      </p:to>
                                    </p:set>
                                    <p:animEffect transition="in" filter="fade">
                                      <p:cBhvr>
                                        <p:cTn id="14" dur="100"/>
                                        <p:tgtEl>
                                          <p:spTgt spid="76809"/>
                                        </p:tgtEl>
                                      </p:cBhvr>
                                    </p:animEffect>
                                    <p:anim calcmode="lin" valueType="num">
                                      <p:cBhvr>
                                        <p:cTn id="15" dur="400" fill="hold"/>
                                        <p:tgtEl>
                                          <p:spTgt spid="76809"/>
                                        </p:tgtEl>
                                        <p:attrNameLst>
                                          <p:attrName>ppt_x</p:attrName>
                                        </p:attrNameLst>
                                      </p:cBhvr>
                                      <p:tavLst>
                                        <p:tav tm="0">
                                          <p:val>
                                            <p:strVal val="#ppt_x"/>
                                          </p:val>
                                        </p:tav>
                                        <p:tav tm="100000">
                                          <p:val>
                                            <p:strVal val="#ppt_x"/>
                                          </p:val>
                                        </p:tav>
                                      </p:tavLst>
                                    </p:anim>
                                    <p:anim calcmode="lin" valueType="num">
                                      <p:cBhvr>
                                        <p:cTn id="16" dur="400" fill="hold"/>
                                        <p:tgtEl>
                                          <p:spTgt spid="76809"/>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680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680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3" presetClass="entr" presetSubtype="0" fill="hold" nodeType="clickEffect">
                                  <p:stCondLst>
                                    <p:cond delay="0"/>
                                  </p:stCondLst>
                                  <p:childTnLst>
                                    <p:set>
                                      <p:cBhvr>
                                        <p:cTn id="22" dur="1" fill="hold">
                                          <p:stCondLst>
                                            <p:cond delay="0"/>
                                          </p:stCondLst>
                                        </p:cTn>
                                        <p:tgtEl>
                                          <p:spTgt spid="76810"/>
                                        </p:tgtEl>
                                        <p:attrNameLst>
                                          <p:attrName>style.visibility</p:attrName>
                                        </p:attrNameLst>
                                      </p:cBhvr>
                                      <p:to>
                                        <p:strVal val="visible"/>
                                      </p:to>
                                    </p:set>
                                    <p:animEffect transition="in" filter="fade">
                                      <p:cBhvr>
                                        <p:cTn id="23" dur="100"/>
                                        <p:tgtEl>
                                          <p:spTgt spid="76810"/>
                                        </p:tgtEl>
                                      </p:cBhvr>
                                    </p:animEffect>
                                    <p:anim calcmode="lin" valueType="num">
                                      <p:cBhvr>
                                        <p:cTn id="24" dur="400" fill="hold"/>
                                        <p:tgtEl>
                                          <p:spTgt spid="76810"/>
                                        </p:tgtEl>
                                        <p:attrNameLst>
                                          <p:attrName>ppt_x</p:attrName>
                                        </p:attrNameLst>
                                      </p:cBhvr>
                                      <p:tavLst>
                                        <p:tav tm="0">
                                          <p:val>
                                            <p:strVal val="#ppt_x"/>
                                          </p:val>
                                        </p:tav>
                                        <p:tav tm="100000">
                                          <p:val>
                                            <p:strVal val="#ppt_x"/>
                                          </p:val>
                                        </p:tav>
                                      </p:tavLst>
                                    </p:anim>
                                    <p:anim calcmode="lin" valueType="num">
                                      <p:cBhvr>
                                        <p:cTn id="25" dur="400" fill="hold"/>
                                        <p:tgtEl>
                                          <p:spTgt spid="76810"/>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7681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7681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43" presetClass="entr" presetSubtype="0" fill="hold" nodeType="clickEffect">
                                  <p:stCondLst>
                                    <p:cond delay="0"/>
                                  </p:stCondLst>
                                  <p:childTnLst>
                                    <p:set>
                                      <p:cBhvr>
                                        <p:cTn id="31" dur="1" fill="hold">
                                          <p:stCondLst>
                                            <p:cond delay="0"/>
                                          </p:stCondLst>
                                        </p:cTn>
                                        <p:tgtEl>
                                          <p:spTgt spid="76811"/>
                                        </p:tgtEl>
                                        <p:attrNameLst>
                                          <p:attrName>style.visibility</p:attrName>
                                        </p:attrNameLst>
                                      </p:cBhvr>
                                      <p:to>
                                        <p:strVal val="visible"/>
                                      </p:to>
                                    </p:set>
                                    <p:animEffect transition="in" filter="fade">
                                      <p:cBhvr>
                                        <p:cTn id="32" dur="100"/>
                                        <p:tgtEl>
                                          <p:spTgt spid="76811"/>
                                        </p:tgtEl>
                                      </p:cBhvr>
                                    </p:animEffect>
                                    <p:anim calcmode="lin" valueType="num">
                                      <p:cBhvr>
                                        <p:cTn id="33" dur="400" fill="hold"/>
                                        <p:tgtEl>
                                          <p:spTgt spid="76811"/>
                                        </p:tgtEl>
                                        <p:attrNameLst>
                                          <p:attrName>ppt_x</p:attrName>
                                        </p:attrNameLst>
                                      </p:cBhvr>
                                      <p:tavLst>
                                        <p:tav tm="0">
                                          <p:val>
                                            <p:strVal val="#ppt_x"/>
                                          </p:val>
                                        </p:tav>
                                        <p:tav tm="100000">
                                          <p:val>
                                            <p:strVal val="#ppt_x"/>
                                          </p:val>
                                        </p:tav>
                                      </p:tavLst>
                                    </p:anim>
                                    <p:anim calcmode="lin" valueType="num">
                                      <p:cBhvr>
                                        <p:cTn id="34" dur="400" fill="hold"/>
                                        <p:tgtEl>
                                          <p:spTgt spid="76811"/>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7681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7681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43" presetClass="entr" presetSubtype="0" fill="hold" nodeType="clickEffect">
                                  <p:stCondLst>
                                    <p:cond delay="0"/>
                                  </p:stCondLst>
                                  <p:childTnLst>
                                    <p:set>
                                      <p:cBhvr>
                                        <p:cTn id="40" dur="1" fill="hold">
                                          <p:stCondLst>
                                            <p:cond delay="0"/>
                                          </p:stCondLst>
                                        </p:cTn>
                                        <p:tgtEl>
                                          <p:spTgt spid="76812"/>
                                        </p:tgtEl>
                                        <p:attrNameLst>
                                          <p:attrName>style.visibility</p:attrName>
                                        </p:attrNameLst>
                                      </p:cBhvr>
                                      <p:to>
                                        <p:strVal val="visible"/>
                                      </p:to>
                                    </p:set>
                                    <p:animEffect transition="in" filter="fade">
                                      <p:cBhvr>
                                        <p:cTn id="41" dur="100"/>
                                        <p:tgtEl>
                                          <p:spTgt spid="76812"/>
                                        </p:tgtEl>
                                      </p:cBhvr>
                                    </p:animEffect>
                                    <p:anim calcmode="lin" valueType="num">
                                      <p:cBhvr>
                                        <p:cTn id="42" dur="400" fill="hold"/>
                                        <p:tgtEl>
                                          <p:spTgt spid="76812"/>
                                        </p:tgtEl>
                                        <p:attrNameLst>
                                          <p:attrName>ppt_x</p:attrName>
                                        </p:attrNameLst>
                                      </p:cBhvr>
                                      <p:tavLst>
                                        <p:tav tm="0">
                                          <p:val>
                                            <p:strVal val="#ppt_x"/>
                                          </p:val>
                                        </p:tav>
                                        <p:tav tm="100000">
                                          <p:val>
                                            <p:strVal val="#ppt_x"/>
                                          </p:val>
                                        </p:tav>
                                      </p:tavLst>
                                    </p:anim>
                                    <p:anim calcmode="lin" valueType="num">
                                      <p:cBhvr>
                                        <p:cTn id="43" dur="400" fill="hold"/>
                                        <p:tgtEl>
                                          <p:spTgt spid="76812"/>
                                        </p:tgtEl>
                                        <p:attrNameLst>
                                          <p:attrName>ppt_y</p:attrName>
                                        </p:attrNameLst>
                                      </p:cBhvr>
                                      <p:tavLst>
                                        <p:tav tm="0">
                                          <p:val>
                                            <p:strVal val="#ppt_y+0.31"/>
                                          </p:val>
                                        </p:tav>
                                        <p:tav tm="100000">
                                          <p:val>
                                            <p:strVal val="#ppt_y+0.31"/>
                                          </p:val>
                                        </p:tav>
                                      </p:tavLst>
                                    </p:anim>
                                    <p:anim calcmode="lin" valueType="num">
                                      <p:cBhvr>
                                        <p:cTn id="44" dur="600" decel="50000" fill="hold">
                                          <p:stCondLst>
                                            <p:cond delay="400"/>
                                          </p:stCondLst>
                                        </p:cTn>
                                        <p:tgtEl>
                                          <p:spTgt spid="7681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5" dur="600" decel="50000" fill="hold">
                                          <p:stCondLst>
                                            <p:cond delay="400"/>
                                          </p:stCondLst>
                                        </p:cTn>
                                        <p:tgtEl>
                                          <p:spTgt spid="7681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4">
            <a:extLst>
              <a:ext uri="{FF2B5EF4-FFF2-40B4-BE49-F238E27FC236}">
                <a16:creationId xmlns:a16="http://schemas.microsoft.com/office/drawing/2014/main" id="{FA1591CA-BE31-4CA8-86E6-2079C10A511A}"/>
              </a:ext>
            </a:extLst>
          </p:cNvPr>
          <p:cNvSpPr>
            <a:spLocks noGrp="1" noChangeArrowheads="1"/>
          </p:cNvSpPr>
          <p:nvPr>
            <p:ph type="title" sz="quarter"/>
          </p:nvPr>
        </p:nvSpPr>
        <p:spPr/>
        <p:txBody>
          <a:bodyPr/>
          <a:lstStyle/>
          <a:p>
            <a:pPr eaLnBrk="1" hangingPunct="1">
              <a:defRPr/>
            </a:pPr>
            <a:r>
              <a:rPr lang="ar-SA" altLang="he-IL"/>
              <a:t>مجموعة الالبان, الزبادي,الجبن</a:t>
            </a:r>
            <a:endParaRPr lang="en-US" altLang="he-IL"/>
          </a:p>
        </p:txBody>
      </p:sp>
      <p:pic>
        <p:nvPicPr>
          <p:cNvPr id="78857" name="Picture 9" descr="gobn">
            <a:extLst>
              <a:ext uri="{FF2B5EF4-FFF2-40B4-BE49-F238E27FC236}">
                <a16:creationId xmlns:a16="http://schemas.microsoft.com/office/drawing/2014/main" id="{05A0EC1E-5BFE-4775-96E1-6AB85AC7515B}"/>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5003800" y="1700213"/>
            <a:ext cx="2808288" cy="2016125"/>
          </a:xfrm>
          <a:noFill/>
          <a:extLst>
            <a:ext uri="{909E8E84-426E-40DD-AFC4-6F175D3DCCD1}">
              <a14:hiddenFill xmlns:a14="http://schemas.microsoft.com/office/drawing/2010/main">
                <a:solidFill>
                  <a:srgbClr val="FFFFFF"/>
                </a:solidFill>
              </a14:hiddenFill>
            </a:ext>
          </a:extLst>
        </p:spPr>
      </p:pic>
      <p:pic>
        <p:nvPicPr>
          <p:cNvPr id="78858" name="Picture 10" descr="haleb">
            <a:extLst>
              <a:ext uri="{FF2B5EF4-FFF2-40B4-BE49-F238E27FC236}">
                <a16:creationId xmlns:a16="http://schemas.microsoft.com/office/drawing/2014/main" id="{0802EDB5-2BC8-42DF-B9E8-481BB7BCC809}"/>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1116013" y="1484313"/>
            <a:ext cx="2592387" cy="2449512"/>
          </a:xfrm>
          <a:noFill/>
          <a:extLst>
            <a:ext uri="{909E8E84-426E-40DD-AFC4-6F175D3DCCD1}">
              <a14:hiddenFill xmlns:a14="http://schemas.microsoft.com/office/drawing/2010/main">
                <a:solidFill>
                  <a:srgbClr val="FFFFFF"/>
                </a:solidFill>
              </a14:hiddenFill>
            </a:ext>
          </a:extLst>
        </p:spPr>
      </p:pic>
      <p:pic>
        <p:nvPicPr>
          <p:cNvPr id="78859" name="Picture 11" descr="images">
            <a:extLst>
              <a:ext uri="{FF2B5EF4-FFF2-40B4-BE49-F238E27FC236}">
                <a16:creationId xmlns:a16="http://schemas.microsoft.com/office/drawing/2014/main" id="{4B2E3898-E5BB-4BF9-8F8B-48B18AD46F7C}"/>
              </a:ext>
            </a:extLst>
          </p:cNvPr>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5003800" y="4076700"/>
            <a:ext cx="2808288" cy="2376488"/>
          </a:xfrm>
          <a:noFill/>
          <a:extLst>
            <a:ext uri="{909E8E84-426E-40DD-AFC4-6F175D3DCCD1}">
              <a14:hiddenFill xmlns:a14="http://schemas.microsoft.com/office/drawing/2010/main">
                <a:solidFill>
                  <a:srgbClr val="FFFFFF"/>
                </a:solidFill>
              </a14:hiddenFill>
            </a:ext>
          </a:extLst>
        </p:spPr>
      </p:pic>
      <p:pic>
        <p:nvPicPr>
          <p:cNvPr id="78860" name="Picture 12" descr="haleb 3">
            <a:extLst>
              <a:ext uri="{FF2B5EF4-FFF2-40B4-BE49-F238E27FC236}">
                <a16:creationId xmlns:a16="http://schemas.microsoft.com/office/drawing/2014/main" id="{B73C945E-8521-465E-8E1B-243258EFE341}"/>
              </a:ext>
            </a:extLst>
          </p:cNvPr>
          <p:cNvPicPr>
            <a:picLocks noGrp="1" noChangeAspect="1" noChangeArrowheads="1"/>
          </p:cNvPicPr>
          <p:nvPr>
            <p:ph sz="quarter" idx="3"/>
          </p:nvPr>
        </p:nvPicPr>
        <p:blipFill>
          <a:blip r:embed="rId5">
            <a:extLst>
              <a:ext uri="{28A0092B-C50C-407E-A947-70E740481C1C}">
                <a14:useLocalDpi xmlns:a14="http://schemas.microsoft.com/office/drawing/2010/main" val="0"/>
              </a:ext>
            </a:extLst>
          </a:blip>
          <a:srcRect/>
          <a:stretch>
            <a:fillRect/>
          </a:stretch>
        </p:blipFill>
        <p:spPr>
          <a:xfrm>
            <a:off x="1116013" y="4149725"/>
            <a:ext cx="2663825" cy="2374900"/>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8852"/>
                                        </p:tgtEl>
                                        <p:attrNameLst>
                                          <p:attrName>style.visibility</p:attrName>
                                        </p:attrNameLst>
                                      </p:cBhvr>
                                      <p:to>
                                        <p:strVal val="visible"/>
                                      </p:to>
                                    </p:set>
                                    <p:animEffect transition="in" filter="blinds(horizontal)">
                                      <p:cBhvr>
                                        <p:cTn id="7" dur="500"/>
                                        <p:tgtEl>
                                          <p:spTgt spid="788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0" presetClass="entr" presetSubtype="0" decel="100000" fill="hold" nodeType="clickEffect">
                                  <p:stCondLst>
                                    <p:cond delay="0"/>
                                  </p:stCondLst>
                                  <p:childTnLst>
                                    <p:set>
                                      <p:cBhvr>
                                        <p:cTn id="11" dur="1" fill="hold">
                                          <p:stCondLst>
                                            <p:cond delay="0"/>
                                          </p:stCondLst>
                                        </p:cTn>
                                        <p:tgtEl>
                                          <p:spTgt spid="78857"/>
                                        </p:tgtEl>
                                        <p:attrNameLst>
                                          <p:attrName>style.visibility</p:attrName>
                                        </p:attrNameLst>
                                      </p:cBhvr>
                                      <p:to>
                                        <p:strVal val="visible"/>
                                      </p:to>
                                    </p:set>
                                    <p:anim calcmode="lin" valueType="num">
                                      <p:cBhvr>
                                        <p:cTn id="12" dur="1000" fill="hold"/>
                                        <p:tgtEl>
                                          <p:spTgt spid="78857"/>
                                        </p:tgtEl>
                                        <p:attrNameLst>
                                          <p:attrName>ppt_w</p:attrName>
                                        </p:attrNameLst>
                                      </p:cBhvr>
                                      <p:tavLst>
                                        <p:tav tm="0">
                                          <p:val>
                                            <p:strVal val="#ppt_w+.3"/>
                                          </p:val>
                                        </p:tav>
                                        <p:tav tm="100000">
                                          <p:val>
                                            <p:strVal val="#ppt_w"/>
                                          </p:val>
                                        </p:tav>
                                      </p:tavLst>
                                    </p:anim>
                                    <p:anim calcmode="lin" valueType="num">
                                      <p:cBhvr>
                                        <p:cTn id="13" dur="1000" fill="hold"/>
                                        <p:tgtEl>
                                          <p:spTgt spid="78857"/>
                                        </p:tgtEl>
                                        <p:attrNameLst>
                                          <p:attrName>ppt_h</p:attrName>
                                        </p:attrNameLst>
                                      </p:cBhvr>
                                      <p:tavLst>
                                        <p:tav tm="0">
                                          <p:val>
                                            <p:strVal val="#ppt_h"/>
                                          </p:val>
                                        </p:tav>
                                        <p:tav tm="100000">
                                          <p:val>
                                            <p:strVal val="#ppt_h"/>
                                          </p:val>
                                        </p:tav>
                                      </p:tavLst>
                                    </p:anim>
                                    <p:animEffect transition="in" filter="fade">
                                      <p:cBhvr>
                                        <p:cTn id="14" dur="1000"/>
                                        <p:tgtEl>
                                          <p:spTgt spid="7885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0" presetClass="entr" presetSubtype="0" decel="100000" fill="hold" nodeType="clickEffect">
                                  <p:stCondLst>
                                    <p:cond delay="0"/>
                                  </p:stCondLst>
                                  <p:childTnLst>
                                    <p:set>
                                      <p:cBhvr>
                                        <p:cTn id="18" dur="1" fill="hold">
                                          <p:stCondLst>
                                            <p:cond delay="0"/>
                                          </p:stCondLst>
                                        </p:cTn>
                                        <p:tgtEl>
                                          <p:spTgt spid="78858"/>
                                        </p:tgtEl>
                                        <p:attrNameLst>
                                          <p:attrName>style.visibility</p:attrName>
                                        </p:attrNameLst>
                                      </p:cBhvr>
                                      <p:to>
                                        <p:strVal val="visible"/>
                                      </p:to>
                                    </p:set>
                                    <p:anim calcmode="lin" valueType="num">
                                      <p:cBhvr>
                                        <p:cTn id="19" dur="1000" fill="hold"/>
                                        <p:tgtEl>
                                          <p:spTgt spid="78858"/>
                                        </p:tgtEl>
                                        <p:attrNameLst>
                                          <p:attrName>ppt_w</p:attrName>
                                        </p:attrNameLst>
                                      </p:cBhvr>
                                      <p:tavLst>
                                        <p:tav tm="0">
                                          <p:val>
                                            <p:strVal val="#ppt_w+.3"/>
                                          </p:val>
                                        </p:tav>
                                        <p:tav tm="100000">
                                          <p:val>
                                            <p:strVal val="#ppt_w"/>
                                          </p:val>
                                        </p:tav>
                                      </p:tavLst>
                                    </p:anim>
                                    <p:anim calcmode="lin" valueType="num">
                                      <p:cBhvr>
                                        <p:cTn id="20" dur="1000" fill="hold"/>
                                        <p:tgtEl>
                                          <p:spTgt spid="78858"/>
                                        </p:tgtEl>
                                        <p:attrNameLst>
                                          <p:attrName>ppt_h</p:attrName>
                                        </p:attrNameLst>
                                      </p:cBhvr>
                                      <p:tavLst>
                                        <p:tav tm="0">
                                          <p:val>
                                            <p:strVal val="#ppt_h"/>
                                          </p:val>
                                        </p:tav>
                                        <p:tav tm="100000">
                                          <p:val>
                                            <p:strVal val="#ppt_h"/>
                                          </p:val>
                                        </p:tav>
                                      </p:tavLst>
                                    </p:anim>
                                    <p:animEffect transition="in" filter="fade">
                                      <p:cBhvr>
                                        <p:cTn id="21" dur="1000"/>
                                        <p:tgtEl>
                                          <p:spTgt spid="7885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0" presetClass="entr" presetSubtype="0" decel="100000" fill="hold" nodeType="clickEffect">
                                  <p:stCondLst>
                                    <p:cond delay="0"/>
                                  </p:stCondLst>
                                  <p:childTnLst>
                                    <p:set>
                                      <p:cBhvr>
                                        <p:cTn id="25" dur="1" fill="hold">
                                          <p:stCondLst>
                                            <p:cond delay="0"/>
                                          </p:stCondLst>
                                        </p:cTn>
                                        <p:tgtEl>
                                          <p:spTgt spid="78859"/>
                                        </p:tgtEl>
                                        <p:attrNameLst>
                                          <p:attrName>style.visibility</p:attrName>
                                        </p:attrNameLst>
                                      </p:cBhvr>
                                      <p:to>
                                        <p:strVal val="visible"/>
                                      </p:to>
                                    </p:set>
                                    <p:anim calcmode="lin" valueType="num">
                                      <p:cBhvr>
                                        <p:cTn id="26" dur="1000" fill="hold"/>
                                        <p:tgtEl>
                                          <p:spTgt spid="78859"/>
                                        </p:tgtEl>
                                        <p:attrNameLst>
                                          <p:attrName>ppt_w</p:attrName>
                                        </p:attrNameLst>
                                      </p:cBhvr>
                                      <p:tavLst>
                                        <p:tav tm="0">
                                          <p:val>
                                            <p:strVal val="#ppt_w+.3"/>
                                          </p:val>
                                        </p:tav>
                                        <p:tav tm="100000">
                                          <p:val>
                                            <p:strVal val="#ppt_w"/>
                                          </p:val>
                                        </p:tav>
                                      </p:tavLst>
                                    </p:anim>
                                    <p:anim calcmode="lin" valueType="num">
                                      <p:cBhvr>
                                        <p:cTn id="27" dur="1000" fill="hold"/>
                                        <p:tgtEl>
                                          <p:spTgt spid="78859"/>
                                        </p:tgtEl>
                                        <p:attrNameLst>
                                          <p:attrName>ppt_h</p:attrName>
                                        </p:attrNameLst>
                                      </p:cBhvr>
                                      <p:tavLst>
                                        <p:tav tm="0">
                                          <p:val>
                                            <p:strVal val="#ppt_h"/>
                                          </p:val>
                                        </p:tav>
                                        <p:tav tm="100000">
                                          <p:val>
                                            <p:strVal val="#ppt_h"/>
                                          </p:val>
                                        </p:tav>
                                      </p:tavLst>
                                    </p:anim>
                                    <p:animEffect transition="in" filter="fade">
                                      <p:cBhvr>
                                        <p:cTn id="28" dur="1000"/>
                                        <p:tgtEl>
                                          <p:spTgt spid="78859"/>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0" presetClass="entr" presetSubtype="0" decel="100000" fill="hold" nodeType="clickEffect">
                                  <p:stCondLst>
                                    <p:cond delay="0"/>
                                  </p:stCondLst>
                                  <p:childTnLst>
                                    <p:set>
                                      <p:cBhvr>
                                        <p:cTn id="32" dur="1" fill="hold">
                                          <p:stCondLst>
                                            <p:cond delay="0"/>
                                          </p:stCondLst>
                                        </p:cTn>
                                        <p:tgtEl>
                                          <p:spTgt spid="78860"/>
                                        </p:tgtEl>
                                        <p:attrNameLst>
                                          <p:attrName>style.visibility</p:attrName>
                                        </p:attrNameLst>
                                      </p:cBhvr>
                                      <p:to>
                                        <p:strVal val="visible"/>
                                      </p:to>
                                    </p:set>
                                    <p:anim calcmode="lin" valueType="num">
                                      <p:cBhvr>
                                        <p:cTn id="33" dur="1000" fill="hold"/>
                                        <p:tgtEl>
                                          <p:spTgt spid="78860"/>
                                        </p:tgtEl>
                                        <p:attrNameLst>
                                          <p:attrName>ppt_w</p:attrName>
                                        </p:attrNameLst>
                                      </p:cBhvr>
                                      <p:tavLst>
                                        <p:tav tm="0">
                                          <p:val>
                                            <p:strVal val="#ppt_w+.3"/>
                                          </p:val>
                                        </p:tav>
                                        <p:tav tm="100000">
                                          <p:val>
                                            <p:strVal val="#ppt_w"/>
                                          </p:val>
                                        </p:tav>
                                      </p:tavLst>
                                    </p:anim>
                                    <p:anim calcmode="lin" valueType="num">
                                      <p:cBhvr>
                                        <p:cTn id="34" dur="1000" fill="hold"/>
                                        <p:tgtEl>
                                          <p:spTgt spid="78860"/>
                                        </p:tgtEl>
                                        <p:attrNameLst>
                                          <p:attrName>ppt_h</p:attrName>
                                        </p:attrNameLst>
                                      </p:cBhvr>
                                      <p:tavLst>
                                        <p:tav tm="0">
                                          <p:val>
                                            <p:strVal val="#ppt_h"/>
                                          </p:val>
                                        </p:tav>
                                        <p:tav tm="100000">
                                          <p:val>
                                            <p:strVal val="#ppt_h"/>
                                          </p:val>
                                        </p:tav>
                                      </p:tavLst>
                                    </p:anim>
                                    <p:animEffect transition="in" filter="fade">
                                      <p:cBhvr>
                                        <p:cTn id="35" dur="1000"/>
                                        <p:tgtEl>
                                          <p:spTgt spid="78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4">
            <a:extLst>
              <a:ext uri="{FF2B5EF4-FFF2-40B4-BE49-F238E27FC236}">
                <a16:creationId xmlns:a16="http://schemas.microsoft.com/office/drawing/2014/main" id="{0EE290A8-46D7-40D1-82B6-4650ACAF0623}"/>
              </a:ext>
            </a:extLst>
          </p:cNvPr>
          <p:cNvSpPr>
            <a:spLocks noGrp="1" noChangeArrowheads="1"/>
          </p:cNvSpPr>
          <p:nvPr>
            <p:ph type="title" sz="quarter"/>
          </p:nvPr>
        </p:nvSpPr>
        <p:spPr/>
        <p:txBody>
          <a:bodyPr/>
          <a:lstStyle/>
          <a:p>
            <a:pPr eaLnBrk="1" hangingPunct="1">
              <a:defRPr/>
            </a:pPr>
            <a:r>
              <a:rPr lang="ar-SA" altLang="he-IL"/>
              <a:t>مجموعة الخضروات</a:t>
            </a:r>
            <a:endParaRPr lang="en-US" altLang="he-IL"/>
          </a:p>
        </p:txBody>
      </p:sp>
      <p:pic>
        <p:nvPicPr>
          <p:cNvPr id="80905" name="Picture 9" descr="bndora 3">
            <a:extLst>
              <a:ext uri="{FF2B5EF4-FFF2-40B4-BE49-F238E27FC236}">
                <a16:creationId xmlns:a16="http://schemas.microsoft.com/office/drawing/2014/main" id="{4BB36C60-7023-411A-8382-D3269BE7E390}"/>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5219700" y="1700213"/>
            <a:ext cx="2665413" cy="1944687"/>
          </a:xfrm>
          <a:noFill/>
          <a:extLst>
            <a:ext uri="{909E8E84-426E-40DD-AFC4-6F175D3DCCD1}">
              <a14:hiddenFill xmlns:a14="http://schemas.microsoft.com/office/drawing/2010/main">
                <a:solidFill>
                  <a:srgbClr val="FFFFFF"/>
                </a:solidFill>
              </a14:hiddenFill>
            </a:ext>
          </a:extLst>
        </p:spPr>
      </p:pic>
      <p:pic>
        <p:nvPicPr>
          <p:cNvPr id="80906" name="Picture 10" descr="khdroat">
            <a:extLst>
              <a:ext uri="{FF2B5EF4-FFF2-40B4-BE49-F238E27FC236}">
                <a16:creationId xmlns:a16="http://schemas.microsoft.com/office/drawing/2014/main" id="{30B2288A-C310-41B3-B13B-385D3041A903}"/>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1042988" y="1700213"/>
            <a:ext cx="3024187" cy="1944687"/>
          </a:xfrm>
          <a:noFill/>
          <a:extLst>
            <a:ext uri="{909E8E84-426E-40DD-AFC4-6F175D3DCCD1}">
              <a14:hiddenFill xmlns:a14="http://schemas.microsoft.com/office/drawing/2010/main">
                <a:solidFill>
                  <a:srgbClr val="FFFFFF"/>
                </a:solidFill>
              </a14:hiddenFill>
            </a:ext>
          </a:extLst>
        </p:spPr>
      </p:pic>
      <p:pic>
        <p:nvPicPr>
          <p:cNvPr id="80907" name="Picture 11" descr="khdroat 2">
            <a:extLst>
              <a:ext uri="{FF2B5EF4-FFF2-40B4-BE49-F238E27FC236}">
                <a16:creationId xmlns:a16="http://schemas.microsoft.com/office/drawing/2014/main" id="{1FED157D-9545-4A41-9E0A-4F4A56D59B33}"/>
              </a:ext>
            </a:extLst>
          </p:cNvPr>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5292725" y="4076700"/>
            <a:ext cx="2519363" cy="1873250"/>
          </a:xfrm>
          <a:noFill/>
          <a:extLst>
            <a:ext uri="{909E8E84-426E-40DD-AFC4-6F175D3DCCD1}">
              <a14:hiddenFill xmlns:a14="http://schemas.microsoft.com/office/drawing/2010/main">
                <a:solidFill>
                  <a:srgbClr val="FFFFFF"/>
                </a:solidFill>
              </a14:hiddenFill>
            </a:ext>
          </a:extLst>
        </p:spPr>
      </p:pic>
      <p:pic>
        <p:nvPicPr>
          <p:cNvPr id="80908" name="Picture 12" descr="btata">
            <a:extLst>
              <a:ext uri="{FF2B5EF4-FFF2-40B4-BE49-F238E27FC236}">
                <a16:creationId xmlns:a16="http://schemas.microsoft.com/office/drawing/2014/main" id="{A9E7C0C0-C294-4293-B564-D539E16621E5}"/>
              </a:ext>
            </a:extLst>
          </p:cNvPr>
          <p:cNvPicPr>
            <a:picLocks noGrp="1" noChangeAspect="1" noChangeArrowheads="1"/>
          </p:cNvPicPr>
          <p:nvPr>
            <p:ph sz="quarter" idx="3"/>
          </p:nvPr>
        </p:nvPicPr>
        <p:blipFill>
          <a:blip r:embed="rId5">
            <a:extLst>
              <a:ext uri="{28A0092B-C50C-407E-A947-70E740481C1C}">
                <a14:useLocalDpi xmlns:a14="http://schemas.microsoft.com/office/drawing/2010/main" val="0"/>
              </a:ext>
            </a:extLst>
          </a:blip>
          <a:srcRect/>
          <a:stretch>
            <a:fillRect/>
          </a:stretch>
        </p:blipFill>
        <p:spPr>
          <a:xfrm>
            <a:off x="1187450" y="4149725"/>
            <a:ext cx="2879725" cy="1943100"/>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0900"/>
                                        </p:tgtEl>
                                        <p:attrNameLst>
                                          <p:attrName>style.visibility</p:attrName>
                                        </p:attrNameLst>
                                      </p:cBhvr>
                                      <p:to>
                                        <p:strVal val="visible"/>
                                      </p:to>
                                    </p:set>
                                    <p:animEffect transition="in" filter="randombar(horizontal)">
                                      <p:cBhvr>
                                        <p:cTn id="7" dur="500"/>
                                        <p:tgtEl>
                                          <p:spTgt spid="809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5" presetClass="entr" presetSubtype="0" fill="hold" nodeType="clickEffect">
                                  <p:stCondLst>
                                    <p:cond delay="0"/>
                                  </p:stCondLst>
                                  <p:childTnLst>
                                    <p:set>
                                      <p:cBhvr>
                                        <p:cTn id="11" dur="1" fill="hold">
                                          <p:stCondLst>
                                            <p:cond delay="0"/>
                                          </p:stCondLst>
                                        </p:cTn>
                                        <p:tgtEl>
                                          <p:spTgt spid="80905"/>
                                        </p:tgtEl>
                                        <p:attrNameLst>
                                          <p:attrName>style.visibility</p:attrName>
                                        </p:attrNameLst>
                                      </p:cBhvr>
                                      <p:to>
                                        <p:strVal val="visible"/>
                                      </p:to>
                                    </p:set>
                                    <p:animEffect transition="in" filter="fade">
                                      <p:cBhvr>
                                        <p:cTn id="12" dur="2000"/>
                                        <p:tgtEl>
                                          <p:spTgt spid="80905"/>
                                        </p:tgtEl>
                                      </p:cBhvr>
                                    </p:animEffect>
                                    <p:anim calcmode="lin" valueType="num">
                                      <p:cBhvr>
                                        <p:cTn id="13" dur="2000" fill="hold"/>
                                        <p:tgtEl>
                                          <p:spTgt spid="80905"/>
                                        </p:tgtEl>
                                        <p:attrNameLst>
                                          <p:attrName>style.rotation</p:attrName>
                                        </p:attrNameLst>
                                      </p:cBhvr>
                                      <p:tavLst>
                                        <p:tav tm="0">
                                          <p:val>
                                            <p:fltVal val="720"/>
                                          </p:val>
                                        </p:tav>
                                        <p:tav tm="100000">
                                          <p:val>
                                            <p:fltVal val="0"/>
                                          </p:val>
                                        </p:tav>
                                      </p:tavLst>
                                    </p:anim>
                                    <p:anim calcmode="lin" valueType="num">
                                      <p:cBhvr>
                                        <p:cTn id="14" dur="2000" fill="hold"/>
                                        <p:tgtEl>
                                          <p:spTgt spid="80905"/>
                                        </p:tgtEl>
                                        <p:attrNameLst>
                                          <p:attrName>ppt_h</p:attrName>
                                        </p:attrNameLst>
                                      </p:cBhvr>
                                      <p:tavLst>
                                        <p:tav tm="0">
                                          <p:val>
                                            <p:fltVal val="0"/>
                                          </p:val>
                                        </p:tav>
                                        <p:tav tm="100000">
                                          <p:val>
                                            <p:strVal val="#ppt_h"/>
                                          </p:val>
                                        </p:tav>
                                      </p:tavLst>
                                    </p:anim>
                                    <p:anim calcmode="lin" valueType="num">
                                      <p:cBhvr>
                                        <p:cTn id="15" dur="2000" fill="hold"/>
                                        <p:tgtEl>
                                          <p:spTgt spid="80905"/>
                                        </p:tgtEl>
                                        <p:attrNameLst>
                                          <p:attrName>ppt_w</p:attrName>
                                        </p:attrNameLst>
                                      </p:cBhvr>
                                      <p:tavLst>
                                        <p:tav tm="0">
                                          <p:val>
                                            <p:fltVal val="0"/>
                                          </p:val>
                                        </p:tav>
                                        <p:tav tm="100000">
                                          <p:val>
                                            <p:strVal val="#ppt_w"/>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35" presetClass="entr" presetSubtype="0" fill="hold" nodeType="clickEffect">
                                  <p:stCondLst>
                                    <p:cond delay="0"/>
                                  </p:stCondLst>
                                  <p:childTnLst>
                                    <p:set>
                                      <p:cBhvr>
                                        <p:cTn id="19" dur="1" fill="hold">
                                          <p:stCondLst>
                                            <p:cond delay="0"/>
                                          </p:stCondLst>
                                        </p:cTn>
                                        <p:tgtEl>
                                          <p:spTgt spid="80906"/>
                                        </p:tgtEl>
                                        <p:attrNameLst>
                                          <p:attrName>style.visibility</p:attrName>
                                        </p:attrNameLst>
                                      </p:cBhvr>
                                      <p:to>
                                        <p:strVal val="visible"/>
                                      </p:to>
                                    </p:set>
                                    <p:animEffect transition="in" filter="fade">
                                      <p:cBhvr>
                                        <p:cTn id="20" dur="2000"/>
                                        <p:tgtEl>
                                          <p:spTgt spid="80906"/>
                                        </p:tgtEl>
                                      </p:cBhvr>
                                    </p:animEffect>
                                    <p:anim calcmode="lin" valueType="num">
                                      <p:cBhvr>
                                        <p:cTn id="21" dur="2000" fill="hold"/>
                                        <p:tgtEl>
                                          <p:spTgt spid="80906"/>
                                        </p:tgtEl>
                                        <p:attrNameLst>
                                          <p:attrName>style.rotation</p:attrName>
                                        </p:attrNameLst>
                                      </p:cBhvr>
                                      <p:tavLst>
                                        <p:tav tm="0">
                                          <p:val>
                                            <p:fltVal val="720"/>
                                          </p:val>
                                        </p:tav>
                                        <p:tav tm="100000">
                                          <p:val>
                                            <p:fltVal val="0"/>
                                          </p:val>
                                        </p:tav>
                                      </p:tavLst>
                                    </p:anim>
                                    <p:anim calcmode="lin" valueType="num">
                                      <p:cBhvr>
                                        <p:cTn id="22" dur="2000" fill="hold"/>
                                        <p:tgtEl>
                                          <p:spTgt spid="80906"/>
                                        </p:tgtEl>
                                        <p:attrNameLst>
                                          <p:attrName>ppt_h</p:attrName>
                                        </p:attrNameLst>
                                      </p:cBhvr>
                                      <p:tavLst>
                                        <p:tav tm="0">
                                          <p:val>
                                            <p:fltVal val="0"/>
                                          </p:val>
                                        </p:tav>
                                        <p:tav tm="100000">
                                          <p:val>
                                            <p:strVal val="#ppt_h"/>
                                          </p:val>
                                        </p:tav>
                                      </p:tavLst>
                                    </p:anim>
                                    <p:anim calcmode="lin" valueType="num">
                                      <p:cBhvr>
                                        <p:cTn id="23" dur="2000" fill="hold"/>
                                        <p:tgtEl>
                                          <p:spTgt spid="80906"/>
                                        </p:tgtEl>
                                        <p:attrNameLst>
                                          <p:attrName>ppt_w</p:attrName>
                                        </p:attrNameLst>
                                      </p:cBhvr>
                                      <p:tavLst>
                                        <p:tav tm="0">
                                          <p:val>
                                            <p:fltVal val="0"/>
                                          </p:val>
                                        </p:tav>
                                        <p:tav tm="100000">
                                          <p:val>
                                            <p:strVal val="#ppt_w"/>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35" presetClass="entr" presetSubtype="0" fill="hold" nodeType="clickEffect">
                                  <p:stCondLst>
                                    <p:cond delay="0"/>
                                  </p:stCondLst>
                                  <p:childTnLst>
                                    <p:set>
                                      <p:cBhvr>
                                        <p:cTn id="27" dur="1" fill="hold">
                                          <p:stCondLst>
                                            <p:cond delay="0"/>
                                          </p:stCondLst>
                                        </p:cTn>
                                        <p:tgtEl>
                                          <p:spTgt spid="80907"/>
                                        </p:tgtEl>
                                        <p:attrNameLst>
                                          <p:attrName>style.visibility</p:attrName>
                                        </p:attrNameLst>
                                      </p:cBhvr>
                                      <p:to>
                                        <p:strVal val="visible"/>
                                      </p:to>
                                    </p:set>
                                    <p:animEffect transition="in" filter="fade">
                                      <p:cBhvr>
                                        <p:cTn id="28" dur="2000"/>
                                        <p:tgtEl>
                                          <p:spTgt spid="80907"/>
                                        </p:tgtEl>
                                      </p:cBhvr>
                                    </p:animEffect>
                                    <p:anim calcmode="lin" valueType="num">
                                      <p:cBhvr>
                                        <p:cTn id="29" dur="2000" fill="hold"/>
                                        <p:tgtEl>
                                          <p:spTgt spid="80907"/>
                                        </p:tgtEl>
                                        <p:attrNameLst>
                                          <p:attrName>style.rotation</p:attrName>
                                        </p:attrNameLst>
                                      </p:cBhvr>
                                      <p:tavLst>
                                        <p:tav tm="0">
                                          <p:val>
                                            <p:fltVal val="720"/>
                                          </p:val>
                                        </p:tav>
                                        <p:tav tm="100000">
                                          <p:val>
                                            <p:fltVal val="0"/>
                                          </p:val>
                                        </p:tav>
                                      </p:tavLst>
                                    </p:anim>
                                    <p:anim calcmode="lin" valueType="num">
                                      <p:cBhvr>
                                        <p:cTn id="30" dur="2000" fill="hold"/>
                                        <p:tgtEl>
                                          <p:spTgt spid="80907"/>
                                        </p:tgtEl>
                                        <p:attrNameLst>
                                          <p:attrName>ppt_h</p:attrName>
                                        </p:attrNameLst>
                                      </p:cBhvr>
                                      <p:tavLst>
                                        <p:tav tm="0">
                                          <p:val>
                                            <p:fltVal val="0"/>
                                          </p:val>
                                        </p:tav>
                                        <p:tav tm="100000">
                                          <p:val>
                                            <p:strVal val="#ppt_h"/>
                                          </p:val>
                                        </p:tav>
                                      </p:tavLst>
                                    </p:anim>
                                    <p:anim calcmode="lin" valueType="num">
                                      <p:cBhvr>
                                        <p:cTn id="31" dur="2000" fill="hold"/>
                                        <p:tgtEl>
                                          <p:spTgt spid="80907"/>
                                        </p:tgtEl>
                                        <p:attrNameLst>
                                          <p:attrName>ppt_w</p:attrName>
                                        </p:attrNameLst>
                                      </p:cBhvr>
                                      <p:tavLst>
                                        <p:tav tm="0">
                                          <p:val>
                                            <p:fltVal val="0"/>
                                          </p:val>
                                        </p:tav>
                                        <p:tav tm="100000">
                                          <p:val>
                                            <p:strVal val="#ppt_w"/>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35" presetClass="entr" presetSubtype="0" fill="hold" nodeType="clickEffect">
                                  <p:stCondLst>
                                    <p:cond delay="0"/>
                                  </p:stCondLst>
                                  <p:childTnLst>
                                    <p:set>
                                      <p:cBhvr>
                                        <p:cTn id="35" dur="1" fill="hold">
                                          <p:stCondLst>
                                            <p:cond delay="0"/>
                                          </p:stCondLst>
                                        </p:cTn>
                                        <p:tgtEl>
                                          <p:spTgt spid="80908"/>
                                        </p:tgtEl>
                                        <p:attrNameLst>
                                          <p:attrName>style.visibility</p:attrName>
                                        </p:attrNameLst>
                                      </p:cBhvr>
                                      <p:to>
                                        <p:strVal val="visible"/>
                                      </p:to>
                                    </p:set>
                                    <p:animEffect transition="in" filter="fade">
                                      <p:cBhvr>
                                        <p:cTn id="36" dur="2000"/>
                                        <p:tgtEl>
                                          <p:spTgt spid="80908"/>
                                        </p:tgtEl>
                                      </p:cBhvr>
                                    </p:animEffect>
                                    <p:anim calcmode="lin" valueType="num">
                                      <p:cBhvr>
                                        <p:cTn id="37" dur="2000" fill="hold"/>
                                        <p:tgtEl>
                                          <p:spTgt spid="80908"/>
                                        </p:tgtEl>
                                        <p:attrNameLst>
                                          <p:attrName>style.rotation</p:attrName>
                                        </p:attrNameLst>
                                      </p:cBhvr>
                                      <p:tavLst>
                                        <p:tav tm="0">
                                          <p:val>
                                            <p:fltVal val="720"/>
                                          </p:val>
                                        </p:tav>
                                        <p:tav tm="100000">
                                          <p:val>
                                            <p:fltVal val="0"/>
                                          </p:val>
                                        </p:tav>
                                      </p:tavLst>
                                    </p:anim>
                                    <p:anim calcmode="lin" valueType="num">
                                      <p:cBhvr>
                                        <p:cTn id="38" dur="2000" fill="hold"/>
                                        <p:tgtEl>
                                          <p:spTgt spid="80908"/>
                                        </p:tgtEl>
                                        <p:attrNameLst>
                                          <p:attrName>ppt_h</p:attrName>
                                        </p:attrNameLst>
                                      </p:cBhvr>
                                      <p:tavLst>
                                        <p:tav tm="0">
                                          <p:val>
                                            <p:fltVal val="0"/>
                                          </p:val>
                                        </p:tav>
                                        <p:tav tm="100000">
                                          <p:val>
                                            <p:strVal val="#ppt_h"/>
                                          </p:val>
                                        </p:tav>
                                      </p:tavLst>
                                    </p:anim>
                                    <p:anim calcmode="lin" valueType="num">
                                      <p:cBhvr>
                                        <p:cTn id="39" dur="2000" fill="hold"/>
                                        <p:tgtEl>
                                          <p:spTgt spid="8090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4">
            <a:extLst>
              <a:ext uri="{FF2B5EF4-FFF2-40B4-BE49-F238E27FC236}">
                <a16:creationId xmlns:a16="http://schemas.microsoft.com/office/drawing/2014/main" id="{65744EC7-1DFE-45F9-956E-A85A7C12CCF8}"/>
              </a:ext>
            </a:extLst>
          </p:cNvPr>
          <p:cNvSpPr>
            <a:spLocks noGrp="1" noChangeArrowheads="1"/>
          </p:cNvSpPr>
          <p:nvPr>
            <p:ph type="title" sz="quarter"/>
          </p:nvPr>
        </p:nvSpPr>
        <p:spPr/>
        <p:txBody>
          <a:bodyPr/>
          <a:lstStyle/>
          <a:p>
            <a:pPr eaLnBrk="1" hangingPunct="1">
              <a:defRPr/>
            </a:pPr>
            <a:r>
              <a:rPr lang="ar-SA" altLang="he-IL"/>
              <a:t>مجموعة الفواكه</a:t>
            </a:r>
            <a:endParaRPr lang="en-US" altLang="he-IL"/>
          </a:p>
        </p:txBody>
      </p:sp>
      <p:pic>
        <p:nvPicPr>
          <p:cNvPr id="82953" name="Picture 9" descr="bortkal 2">
            <a:extLst>
              <a:ext uri="{FF2B5EF4-FFF2-40B4-BE49-F238E27FC236}">
                <a16:creationId xmlns:a16="http://schemas.microsoft.com/office/drawing/2014/main" id="{3EA54113-9D4E-43CB-A5D7-FB8162EF99D6}"/>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4859338" y="1628775"/>
            <a:ext cx="3168650" cy="2016125"/>
          </a:xfrm>
          <a:noFill/>
          <a:extLst>
            <a:ext uri="{909E8E84-426E-40DD-AFC4-6F175D3DCCD1}">
              <a14:hiddenFill xmlns:a14="http://schemas.microsoft.com/office/drawing/2010/main">
                <a:solidFill>
                  <a:srgbClr val="FFFFFF"/>
                </a:solidFill>
              </a14:hiddenFill>
            </a:ext>
          </a:extLst>
        </p:spPr>
      </p:pic>
      <p:pic>
        <p:nvPicPr>
          <p:cNvPr id="82954" name="Picture 10" descr="tot">
            <a:extLst>
              <a:ext uri="{FF2B5EF4-FFF2-40B4-BE49-F238E27FC236}">
                <a16:creationId xmlns:a16="http://schemas.microsoft.com/office/drawing/2014/main" id="{6A985924-0F64-430B-B313-30916AF06E75}"/>
              </a:ext>
            </a:extLst>
          </p:cNvPr>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5003800" y="4149725"/>
            <a:ext cx="3024188" cy="2016125"/>
          </a:xfrm>
          <a:noFill/>
          <a:extLst>
            <a:ext uri="{909E8E84-426E-40DD-AFC4-6F175D3DCCD1}">
              <a14:hiddenFill xmlns:a14="http://schemas.microsoft.com/office/drawing/2010/main">
                <a:solidFill>
                  <a:srgbClr val="FFFFFF"/>
                </a:solidFill>
              </a14:hiddenFill>
            </a:ext>
          </a:extLst>
        </p:spPr>
      </p:pic>
      <p:pic>
        <p:nvPicPr>
          <p:cNvPr id="82955" name="Picture 11" descr="moz 2">
            <a:extLst>
              <a:ext uri="{FF2B5EF4-FFF2-40B4-BE49-F238E27FC236}">
                <a16:creationId xmlns:a16="http://schemas.microsoft.com/office/drawing/2014/main" id="{1F9DAA29-F79E-46AC-9253-1F1853C54537}"/>
              </a:ext>
            </a:extLst>
          </p:cNvPr>
          <p:cNvPicPr>
            <a:picLocks noGrp="1" noChangeAspect="1" noChangeArrowheads="1"/>
          </p:cNvPicPr>
          <p:nvPr>
            <p:ph sz="quarter" idx="1"/>
          </p:nvPr>
        </p:nvPicPr>
        <p:blipFill>
          <a:blip r:embed="rId4">
            <a:extLst>
              <a:ext uri="{28A0092B-C50C-407E-A947-70E740481C1C}">
                <a14:useLocalDpi xmlns:a14="http://schemas.microsoft.com/office/drawing/2010/main" val="0"/>
              </a:ext>
            </a:extLst>
          </a:blip>
          <a:srcRect/>
          <a:stretch>
            <a:fillRect/>
          </a:stretch>
        </p:blipFill>
        <p:spPr>
          <a:xfrm>
            <a:off x="1042988" y="1628775"/>
            <a:ext cx="3097212" cy="1944688"/>
          </a:xfrm>
          <a:noFill/>
          <a:extLst>
            <a:ext uri="{909E8E84-426E-40DD-AFC4-6F175D3DCCD1}">
              <a14:hiddenFill xmlns:a14="http://schemas.microsoft.com/office/drawing/2010/main">
                <a:solidFill>
                  <a:srgbClr val="FFFFFF"/>
                </a:solidFill>
              </a14:hiddenFill>
            </a:ext>
          </a:extLst>
        </p:spPr>
      </p:pic>
      <p:pic>
        <p:nvPicPr>
          <p:cNvPr id="82956" name="Picture 12" descr="gazar">
            <a:extLst>
              <a:ext uri="{FF2B5EF4-FFF2-40B4-BE49-F238E27FC236}">
                <a16:creationId xmlns:a16="http://schemas.microsoft.com/office/drawing/2014/main" id="{CA10A355-E693-49C7-B2D8-205C61D4A97F}"/>
              </a:ext>
            </a:extLst>
          </p:cNvPr>
          <p:cNvPicPr>
            <a:picLocks noGrp="1" noChangeAspect="1" noChangeArrowheads="1"/>
          </p:cNvPicPr>
          <p:nvPr>
            <p:ph sz="quarter" idx="3"/>
          </p:nvPr>
        </p:nvPicPr>
        <p:blipFill>
          <a:blip r:embed="rId5">
            <a:extLst>
              <a:ext uri="{28A0092B-C50C-407E-A947-70E740481C1C}">
                <a14:useLocalDpi xmlns:a14="http://schemas.microsoft.com/office/drawing/2010/main" val="0"/>
              </a:ext>
            </a:extLst>
          </a:blip>
          <a:srcRect/>
          <a:stretch>
            <a:fillRect/>
          </a:stretch>
        </p:blipFill>
        <p:spPr>
          <a:xfrm>
            <a:off x="1042988" y="4076700"/>
            <a:ext cx="3024187" cy="2160588"/>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2948"/>
                                        </p:tgtEl>
                                        <p:attrNameLst>
                                          <p:attrName>style.visibility</p:attrName>
                                        </p:attrNameLst>
                                      </p:cBhvr>
                                      <p:to>
                                        <p:strVal val="visible"/>
                                      </p:to>
                                    </p:set>
                                    <p:anim calcmode="lin" valueType="num">
                                      <p:cBhvr>
                                        <p:cTn id="7" dur="500" fill="hold"/>
                                        <p:tgtEl>
                                          <p:spTgt spid="8294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2948"/>
                                        </p:tgtEl>
                                        <p:attrNameLst>
                                          <p:attrName>ppt_y</p:attrName>
                                        </p:attrNameLst>
                                      </p:cBhvr>
                                      <p:tavLst>
                                        <p:tav tm="0">
                                          <p:val>
                                            <p:strVal val="#ppt_y"/>
                                          </p:val>
                                        </p:tav>
                                        <p:tav tm="100000">
                                          <p:val>
                                            <p:strVal val="#ppt_y"/>
                                          </p:val>
                                        </p:tav>
                                      </p:tavLst>
                                    </p:anim>
                                    <p:anim calcmode="lin" valueType="num">
                                      <p:cBhvr>
                                        <p:cTn id="9" dur="500" fill="hold"/>
                                        <p:tgtEl>
                                          <p:spTgt spid="8294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294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294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9" presetClass="entr" presetSubtype="0" accel="100000" fill="hold" nodeType="clickEffect">
                                  <p:stCondLst>
                                    <p:cond delay="0"/>
                                  </p:stCondLst>
                                  <p:childTnLst>
                                    <p:set>
                                      <p:cBhvr>
                                        <p:cTn id="15" dur="1" fill="hold">
                                          <p:stCondLst>
                                            <p:cond delay="0"/>
                                          </p:stCondLst>
                                        </p:cTn>
                                        <p:tgtEl>
                                          <p:spTgt spid="82953"/>
                                        </p:tgtEl>
                                        <p:attrNameLst>
                                          <p:attrName>style.visibility</p:attrName>
                                        </p:attrNameLst>
                                      </p:cBhvr>
                                      <p:to>
                                        <p:strVal val="visible"/>
                                      </p:to>
                                    </p:set>
                                    <p:anim calcmode="lin" valueType="num">
                                      <p:cBhvr>
                                        <p:cTn id="16" dur="500" fill="hold"/>
                                        <p:tgtEl>
                                          <p:spTgt spid="82953"/>
                                        </p:tgtEl>
                                        <p:attrNameLst>
                                          <p:attrName>ppt_h</p:attrName>
                                        </p:attrNameLst>
                                      </p:cBhvr>
                                      <p:tavLst>
                                        <p:tav tm="0">
                                          <p:val>
                                            <p:strVal val="#ppt_h/20"/>
                                          </p:val>
                                        </p:tav>
                                        <p:tav tm="50000">
                                          <p:val>
                                            <p:strVal val="#ppt_h/20"/>
                                          </p:val>
                                        </p:tav>
                                        <p:tav tm="100000">
                                          <p:val>
                                            <p:strVal val="#ppt_h"/>
                                          </p:val>
                                        </p:tav>
                                      </p:tavLst>
                                    </p:anim>
                                    <p:anim calcmode="lin" valueType="num">
                                      <p:cBhvr>
                                        <p:cTn id="17" dur="500" fill="hold"/>
                                        <p:tgtEl>
                                          <p:spTgt spid="82953"/>
                                        </p:tgtEl>
                                        <p:attrNameLst>
                                          <p:attrName>ppt_w</p:attrName>
                                        </p:attrNameLst>
                                      </p:cBhvr>
                                      <p:tavLst>
                                        <p:tav tm="0">
                                          <p:val>
                                            <p:strVal val="#ppt_w+.3"/>
                                          </p:val>
                                        </p:tav>
                                        <p:tav tm="50000">
                                          <p:val>
                                            <p:strVal val="#ppt_w+.3"/>
                                          </p:val>
                                        </p:tav>
                                        <p:tav tm="100000">
                                          <p:val>
                                            <p:strVal val="#ppt_w"/>
                                          </p:val>
                                        </p:tav>
                                      </p:tavLst>
                                    </p:anim>
                                    <p:anim calcmode="lin" valueType="num">
                                      <p:cBhvr>
                                        <p:cTn id="18" dur="500" fill="hold"/>
                                        <p:tgtEl>
                                          <p:spTgt spid="82953"/>
                                        </p:tgtEl>
                                        <p:attrNameLst>
                                          <p:attrName>ppt_x</p:attrName>
                                        </p:attrNameLst>
                                      </p:cBhvr>
                                      <p:tavLst>
                                        <p:tav tm="0">
                                          <p:val>
                                            <p:strVal val="#ppt_x-.3"/>
                                          </p:val>
                                        </p:tav>
                                        <p:tav tm="50000">
                                          <p:val>
                                            <p:strVal val="#ppt_x"/>
                                          </p:val>
                                        </p:tav>
                                        <p:tav tm="100000">
                                          <p:val>
                                            <p:strVal val="#ppt_x"/>
                                          </p:val>
                                        </p:tav>
                                      </p:tavLst>
                                    </p:anim>
                                    <p:anim calcmode="lin" valueType="num">
                                      <p:cBhvr>
                                        <p:cTn id="19" dur="500" fill="hold"/>
                                        <p:tgtEl>
                                          <p:spTgt spid="82953"/>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39" presetClass="entr" presetSubtype="0" accel="100000" fill="hold" nodeType="clickEffect">
                                  <p:stCondLst>
                                    <p:cond delay="0"/>
                                  </p:stCondLst>
                                  <p:childTnLst>
                                    <p:set>
                                      <p:cBhvr>
                                        <p:cTn id="23" dur="1" fill="hold">
                                          <p:stCondLst>
                                            <p:cond delay="0"/>
                                          </p:stCondLst>
                                        </p:cTn>
                                        <p:tgtEl>
                                          <p:spTgt spid="82955"/>
                                        </p:tgtEl>
                                        <p:attrNameLst>
                                          <p:attrName>style.visibility</p:attrName>
                                        </p:attrNameLst>
                                      </p:cBhvr>
                                      <p:to>
                                        <p:strVal val="visible"/>
                                      </p:to>
                                    </p:set>
                                    <p:anim calcmode="lin" valueType="num">
                                      <p:cBhvr>
                                        <p:cTn id="24" dur="500" fill="hold"/>
                                        <p:tgtEl>
                                          <p:spTgt spid="82955"/>
                                        </p:tgtEl>
                                        <p:attrNameLst>
                                          <p:attrName>ppt_h</p:attrName>
                                        </p:attrNameLst>
                                      </p:cBhvr>
                                      <p:tavLst>
                                        <p:tav tm="0">
                                          <p:val>
                                            <p:strVal val="#ppt_h/20"/>
                                          </p:val>
                                        </p:tav>
                                        <p:tav tm="50000">
                                          <p:val>
                                            <p:strVal val="#ppt_h/20"/>
                                          </p:val>
                                        </p:tav>
                                        <p:tav tm="100000">
                                          <p:val>
                                            <p:strVal val="#ppt_h"/>
                                          </p:val>
                                        </p:tav>
                                      </p:tavLst>
                                    </p:anim>
                                    <p:anim calcmode="lin" valueType="num">
                                      <p:cBhvr>
                                        <p:cTn id="25" dur="500" fill="hold"/>
                                        <p:tgtEl>
                                          <p:spTgt spid="82955"/>
                                        </p:tgtEl>
                                        <p:attrNameLst>
                                          <p:attrName>ppt_w</p:attrName>
                                        </p:attrNameLst>
                                      </p:cBhvr>
                                      <p:tavLst>
                                        <p:tav tm="0">
                                          <p:val>
                                            <p:strVal val="#ppt_w+.3"/>
                                          </p:val>
                                        </p:tav>
                                        <p:tav tm="50000">
                                          <p:val>
                                            <p:strVal val="#ppt_w+.3"/>
                                          </p:val>
                                        </p:tav>
                                        <p:tav tm="100000">
                                          <p:val>
                                            <p:strVal val="#ppt_w"/>
                                          </p:val>
                                        </p:tav>
                                      </p:tavLst>
                                    </p:anim>
                                    <p:anim calcmode="lin" valueType="num">
                                      <p:cBhvr>
                                        <p:cTn id="26" dur="500" fill="hold"/>
                                        <p:tgtEl>
                                          <p:spTgt spid="82955"/>
                                        </p:tgtEl>
                                        <p:attrNameLst>
                                          <p:attrName>ppt_x</p:attrName>
                                        </p:attrNameLst>
                                      </p:cBhvr>
                                      <p:tavLst>
                                        <p:tav tm="0">
                                          <p:val>
                                            <p:strVal val="#ppt_x-.3"/>
                                          </p:val>
                                        </p:tav>
                                        <p:tav tm="50000">
                                          <p:val>
                                            <p:strVal val="#ppt_x"/>
                                          </p:val>
                                        </p:tav>
                                        <p:tav tm="100000">
                                          <p:val>
                                            <p:strVal val="#ppt_x"/>
                                          </p:val>
                                        </p:tav>
                                      </p:tavLst>
                                    </p:anim>
                                    <p:anim calcmode="lin" valueType="num">
                                      <p:cBhvr>
                                        <p:cTn id="27" dur="500" fill="hold"/>
                                        <p:tgtEl>
                                          <p:spTgt spid="82955"/>
                                        </p:tgtEl>
                                        <p:attrNameLst>
                                          <p:attrName>ppt_y</p:attrName>
                                        </p:attrNameLst>
                                      </p:cBhvr>
                                      <p:tavLst>
                                        <p:tav tm="0">
                                          <p:val>
                                            <p:strVal val="#ppt_y"/>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39" presetClass="entr" presetSubtype="0" accel="100000" fill="hold" nodeType="clickEffect">
                                  <p:stCondLst>
                                    <p:cond delay="0"/>
                                  </p:stCondLst>
                                  <p:childTnLst>
                                    <p:set>
                                      <p:cBhvr>
                                        <p:cTn id="31" dur="1" fill="hold">
                                          <p:stCondLst>
                                            <p:cond delay="0"/>
                                          </p:stCondLst>
                                        </p:cTn>
                                        <p:tgtEl>
                                          <p:spTgt spid="82954"/>
                                        </p:tgtEl>
                                        <p:attrNameLst>
                                          <p:attrName>style.visibility</p:attrName>
                                        </p:attrNameLst>
                                      </p:cBhvr>
                                      <p:to>
                                        <p:strVal val="visible"/>
                                      </p:to>
                                    </p:set>
                                    <p:anim calcmode="lin" valueType="num">
                                      <p:cBhvr>
                                        <p:cTn id="32" dur="500" fill="hold"/>
                                        <p:tgtEl>
                                          <p:spTgt spid="82954"/>
                                        </p:tgtEl>
                                        <p:attrNameLst>
                                          <p:attrName>ppt_h</p:attrName>
                                        </p:attrNameLst>
                                      </p:cBhvr>
                                      <p:tavLst>
                                        <p:tav tm="0">
                                          <p:val>
                                            <p:strVal val="#ppt_h/20"/>
                                          </p:val>
                                        </p:tav>
                                        <p:tav tm="50000">
                                          <p:val>
                                            <p:strVal val="#ppt_h/20"/>
                                          </p:val>
                                        </p:tav>
                                        <p:tav tm="100000">
                                          <p:val>
                                            <p:strVal val="#ppt_h"/>
                                          </p:val>
                                        </p:tav>
                                      </p:tavLst>
                                    </p:anim>
                                    <p:anim calcmode="lin" valueType="num">
                                      <p:cBhvr>
                                        <p:cTn id="33" dur="500" fill="hold"/>
                                        <p:tgtEl>
                                          <p:spTgt spid="82954"/>
                                        </p:tgtEl>
                                        <p:attrNameLst>
                                          <p:attrName>ppt_w</p:attrName>
                                        </p:attrNameLst>
                                      </p:cBhvr>
                                      <p:tavLst>
                                        <p:tav tm="0">
                                          <p:val>
                                            <p:strVal val="#ppt_w+.3"/>
                                          </p:val>
                                        </p:tav>
                                        <p:tav tm="50000">
                                          <p:val>
                                            <p:strVal val="#ppt_w+.3"/>
                                          </p:val>
                                        </p:tav>
                                        <p:tav tm="100000">
                                          <p:val>
                                            <p:strVal val="#ppt_w"/>
                                          </p:val>
                                        </p:tav>
                                      </p:tavLst>
                                    </p:anim>
                                    <p:anim calcmode="lin" valueType="num">
                                      <p:cBhvr>
                                        <p:cTn id="34" dur="500" fill="hold"/>
                                        <p:tgtEl>
                                          <p:spTgt spid="82954"/>
                                        </p:tgtEl>
                                        <p:attrNameLst>
                                          <p:attrName>ppt_x</p:attrName>
                                        </p:attrNameLst>
                                      </p:cBhvr>
                                      <p:tavLst>
                                        <p:tav tm="0">
                                          <p:val>
                                            <p:strVal val="#ppt_x-.3"/>
                                          </p:val>
                                        </p:tav>
                                        <p:tav tm="50000">
                                          <p:val>
                                            <p:strVal val="#ppt_x"/>
                                          </p:val>
                                        </p:tav>
                                        <p:tav tm="100000">
                                          <p:val>
                                            <p:strVal val="#ppt_x"/>
                                          </p:val>
                                        </p:tav>
                                      </p:tavLst>
                                    </p:anim>
                                    <p:anim calcmode="lin" valueType="num">
                                      <p:cBhvr>
                                        <p:cTn id="35" dur="500" fill="hold"/>
                                        <p:tgtEl>
                                          <p:spTgt spid="82954"/>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39" presetClass="entr" presetSubtype="0" accel="100000" fill="hold" nodeType="clickEffect">
                                  <p:stCondLst>
                                    <p:cond delay="0"/>
                                  </p:stCondLst>
                                  <p:childTnLst>
                                    <p:set>
                                      <p:cBhvr>
                                        <p:cTn id="39" dur="1" fill="hold">
                                          <p:stCondLst>
                                            <p:cond delay="0"/>
                                          </p:stCondLst>
                                        </p:cTn>
                                        <p:tgtEl>
                                          <p:spTgt spid="82956"/>
                                        </p:tgtEl>
                                        <p:attrNameLst>
                                          <p:attrName>style.visibility</p:attrName>
                                        </p:attrNameLst>
                                      </p:cBhvr>
                                      <p:to>
                                        <p:strVal val="visible"/>
                                      </p:to>
                                    </p:set>
                                    <p:anim calcmode="lin" valueType="num">
                                      <p:cBhvr>
                                        <p:cTn id="40" dur="500" fill="hold"/>
                                        <p:tgtEl>
                                          <p:spTgt spid="82956"/>
                                        </p:tgtEl>
                                        <p:attrNameLst>
                                          <p:attrName>ppt_h</p:attrName>
                                        </p:attrNameLst>
                                      </p:cBhvr>
                                      <p:tavLst>
                                        <p:tav tm="0">
                                          <p:val>
                                            <p:strVal val="#ppt_h/20"/>
                                          </p:val>
                                        </p:tav>
                                        <p:tav tm="50000">
                                          <p:val>
                                            <p:strVal val="#ppt_h/20"/>
                                          </p:val>
                                        </p:tav>
                                        <p:tav tm="100000">
                                          <p:val>
                                            <p:strVal val="#ppt_h"/>
                                          </p:val>
                                        </p:tav>
                                      </p:tavLst>
                                    </p:anim>
                                    <p:anim calcmode="lin" valueType="num">
                                      <p:cBhvr>
                                        <p:cTn id="41" dur="500" fill="hold"/>
                                        <p:tgtEl>
                                          <p:spTgt spid="82956"/>
                                        </p:tgtEl>
                                        <p:attrNameLst>
                                          <p:attrName>ppt_w</p:attrName>
                                        </p:attrNameLst>
                                      </p:cBhvr>
                                      <p:tavLst>
                                        <p:tav tm="0">
                                          <p:val>
                                            <p:strVal val="#ppt_w+.3"/>
                                          </p:val>
                                        </p:tav>
                                        <p:tav tm="50000">
                                          <p:val>
                                            <p:strVal val="#ppt_w+.3"/>
                                          </p:val>
                                        </p:tav>
                                        <p:tav tm="100000">
                                          <p:val>
                                            <p:strVal val="#ppt_w"/>
                                          </p:val>
                                        </p:tav>
                                      </p:tavLst>
                                    </p:anim>
                                    <p:anim calcmode="lin" valueType="num">
                                      <p:cBhvr>
                                        <p:cTn id="42" dur="500" fill="hold"/>
                                        <p:tgtEl>
                                          <p:spTgt spid="82956"/>
                                        </p:tgtEl>
                                        <p:attrNameLst>
                                          <p:attrName>ppt_x</p:attrName>
                                        </p:attrNameLst>
                                      </p:cBhvr>
                                      <p:tavLst>
                                        <p:tav tm="0">
                                          <p:val>
                                            <p:strVal val="#ppt_x-.3"/>
                                          </p:val>
                                        </p:tav>
                                        <p:tav tm="50000">
                                          <p:val>
                                            <p:strVal val="#ppt_x"/>
                                          </p:val>
                                        </p:tav>
                                        <p:tav tm="100000">
                                          <p:val>
                                            <p:strVal val="#ppt_x"/>
                                          </p:val>
                                        </p:tav>
                                      </p:tavLst>
                                    </p:anim>
                                    <p:anim calcmode="lin" valueType="num">
                                      <p:cBhvr>
                                        <p:cTn id="43" dur="500" fill="hold"/>
                                        <p:tgtEl>
                                          <p:spTgt spid="829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4">
            <a:extLst>
              <a:ext uri="{FF2B5EF4-FFF2-40B4-BE49-F238E27FC236}">
                <a16:creationId xmlns:a16="http://schemas.microsoft.com/office/drawing/2014/main" id="{64A42603-11F5-471B-8F58-A1702F254A1E}"/>
              </a:ext>
            </a:extLst>
          </p:cNvPr>
          <p:cNvSpPr>
            <a:spLocks noGrp="1" noChangeArrowheads="1"/>
          </p:cNvSpPr>
          <p:nvPr>
            <p:ph type="title" sz="quarter"/>
          </p:nvPr>
        </p:nvSpPr>
        <p:spPr/>
        <p:txBody>
          <a:bodyPr/>
          <a:lstStyle/>
          <a:p>
            <a:pPr eaLnBrk="1" hangingPunct="1">
              <a:defRPr/>
            </a:pPr>
            <a:r>
              <a:rPr lang="ar-SA" altLang="he-IL"/>
              <a:t>مجموعة الخبز,الحبوب,الارز,المعكرونة</a:t>
            </a:r>
            <a:endParaRPr lang="en-US" altLang="he-IL"/>
          </a:p>
        </p:txBody>
      </p:sp>
      <p:pic>
        <p:nvPicPr>
          <p:cNvPr id="85001" name="Picture 9" descr="khobz">
            <a:extLst>
              <a:ext uri="{FF2B5EF4-FFF2-40B4-BE49-F238E27FC236}">
                <a16:creationId xmlns:a16="http://schemas.microsoft.com/office/drawing/2014/main" id="{95FFDD36-8BF4-4775-A0FD-A27ED23106C3}"/>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5003800" y="1628775"/>
            <a:ext cx="3024188" cy="1944688"/>
          </a:xfrm>
          <a:noFill/>
          <a:extLst>
            <a:ext uri="{909E8E84-426E-40DD-AFC4-6F175D3DCCD1}">
              <a14:hiddenFill xmlns:a14="http://schemas.microsoft.com/office/drawing/2010/main">
                <a:solidFill>
                  <a:srgbClr val="FFFFFF"/>
                </a:solidFill>
              </a14:hiddenFill>
            </a:ext>
          </a:extLst>
        </p:spPr>
      </p:pic>
      <p:pic>
        <p:nvPicPr>
          <p:cNvPr id="85002" name="Picture 10" descr="roz">
            <a:extLst>
              <a:ext uri="{FF2B5EF4-FFF2-40B4-BE49-F238E27FC236}">
                <a16:creationId xmlns:a16="http://schemas.microsoft.com/office/drawing/2014/main" id="{64B0237D-E504-46B2-9679-F5950F3447CE}"/>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1187450" y="1700213"/>
            <a:ext cx="2663825" cy="1871662"/>
          </a:xfrm>
          <a:noFill/>
          <a:extLst>
            <a:ext uri="{909E8E84-426E-40DD-AFC4-6F175D3DCCD1}">
              <a14:hiddenFill xmlns:a14="http://schemas.microsoft.com/office/drawing/2010/main">
                <a:solidFill>
                  <a:srgbClr val="FFFFFF"/>
                </a:solidFill>
              </a14:hiddenFill>
            </a:ext>
          </a:extLst>
        </p:spPr>
      </p:pic>
      <p:pic>
        <p:nvPicPr>
          <p:cNvPr id="85003" name="Picture 11" descr="m3krony 2">
            <a:extLst>
              <a:ext uri="{FF2B5EF4-FFF2-40B4-BE49-F238E27FC236}">
                <a16:creationId xmlns:a16="http://schemas.microsoft.com/office/drawing/2014/main" id="{D201830C-F520-4FDA-9A0B-B9083ED61524}"/>
              </a:ext>
            </a:extLst>
          </p:cNvPr>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5219700" y="4149725"/>
            <a:ext cx="2808288" cy="2016125"/>
          </a:xfrm>
          <a:noFill/>
          <a:extLst>
            <a:ext uri="{909E8E84-426E-40DD-AFC4-6F175D3DCCD1}">
              <a14:hiddenFill xmlns:a14="http://schemas.microsoft.com/office/drawing/2010/main">
                <a:solidFill>
                  <a:srgbClr val="FFFFFF"/>
                </a:solidFill>
              </a14:hiddenFill>
            </a:ext>
          </a:extLst>
        </p:spPr>
      </p:pic>
      <p:pic>
        <p:nvPicPr>
          <p:cNvPr id="85004" name="Picture 12" descr="khobz 3">
            <a:extLst>
              <a:ext uri="{FF2B5EF4-FFF2-40B4-BE49-F238E27FC236}">
                <a16:creationId xmlns:a16="http://schemas.microsoft.com/office/drawing/2014/main" id="{E2937100-CF5D-4136-9A65-E04CBA536A76}"/>
              </a:ext>
            </a:extLst>
          </p:cNvPr>
          <p:cNvPicPr>
            <a:picLocks noGrp="1" noChangeAspect="1" noChangeArrowheads="1"/>
          </p:cNvPicPr>
          <p:nvPr>
            <p:ph sz="quarter" idx="3"/>
          </p:nvPr>
        </p:nvPicPr>
        <p:blipFill>
          <a:blip r:embed="rId5">
            <a:extLst>
              <a:ext uri="{28A0092B-C50C-407E-A947-70E740481C1C}">
                <a14:useLocalDpi xmlns:a14="http://schemas.microsoft.com/office/drawing/2010/main" val="0"/>
              </a:ext>
            </a:extLst>
          </a:blip>
          <a:srcRect/>
          <a:stretch>
            <a:fillRect/>
          </a:stretch>
        </p:blipFill>
        <p:spPr>
          <a:xfrm>
            <a:off x="1187450" y="4221163"/>
            <a:ext cx="2808288" cy="1871662"/>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84996"/>
                                        </p:tgtEl>
                                        <p:attrNameLst>
                                          <p:attrName>style.visibility</p:attrName>
                                        </p:attrNameLst>
                                      </p:cBhvr>
                                      <p:to>
                                        <p:strVal val="visible"/>
                                      </p:to>
                                    </p:set>
                                    <p:anim calcmode="lin" valueType="num">
                                      <p:cBhvr>
                                        <p:cTn id="7" dur="500" fill="hold"/>
                                        <p:tgtEl>
                                          <p:spTgt spid="84996"/>
                                        </p:tgtEl>
                                        <p:attrNameLst>
                                          <p:attrName>ppt_w</p:attrName>
                                        </p:attrNameLst>
                                      </p:cBhvr>
                                      <p:tavLst>
                                        <p:tav tm="0">
                                          <p:val>
                                            <p:fltVal val="0"/>
                                          </p:val>
                                        </p:tav>
                                        <p:tav tm="100000">
                                          <p:val>
                                            <p:strVal val="#ppt_w"/>
                                          </p:val>
                                        </p:tav>
                                      </p:tavLst>
                                    </p:anim>
                                    <p:anim calcmode="lin" valueType="num">
                                      <p:cBhvr>
                                        <p:cTn id="8" dur="500" fill="hold"/>
                                        <p:tgtEl>
                                          <p:spTgt spid="84996"/>
                                        </p:tgtEl>
                                        <p:attrNameLst>
                                          <p:attrName>ppt_h</p:attrName>
                                        </p:attrNameLst>
                                      </p:cBhvr>
                                      <p:tavLst>
                                        <p:tav tm="0">
                                          <p:val>
                                            <p:fltVal val="0"/>
                                          </p:val>
                                        </p:tav>
                                        <p:tav tm="100000">
                                          <p:val>
                                            <p:strVal val="#ppt_h"/>
                                          </p:val>
                                        </p:tav>
                                      </p:tavLst>
                                    </p:anim>
                                    <p:anim calcmode="lin" valueType="num">
                                      <p:cBhvr>
                                        <p:cTn id="9" dur="500" fill="hold"/>
                                        <p:tgtEl>
                                          <p:spTgt spid="84996"/>
                                        </p:tgtEl>
                                        <p:attrNameLst>
                                          <p:attrName>style.rotation</p:attrName>
                                        </p:attrNameLst>
                                      </p:cBhvr>
                                      <p:tavLst>
                                        <p:tav tm="0">
                                          <p:val>
                                            <p:fltVal val="360"/>
                                          </p:val>
                                        </p:tav>
                                        <p:tav tm="100000">
                                          <p:val>
                                            <p:fltVal val="0"/>
                                          </p:val>
                                        </p:tav>
                                      </p:tavLst>
                                    </p:anim>
                                    <p:animEffect transition="in" filter="fade">
                                      <p:cBhvr>
                                        <p:cTn id="10" dur="500"/>
                                        <p:tgtEl>
                                          <p:spTgt spid="8499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85001"/>
                                        </p:tgtEl>
                                        <p:attrNameLst>
                                          <p:attrName>style.visibility</p:attrName>
                                        </p:attrNameLst>
                                      </p:cBhvr>
                                      <p:to>
                                        <p:strVal val="visible"/>
                                      </p:to>
                                    </p:set>
                                    <p:anim calcmode="lin" valueType="num">
                                      <p:cBhvr>
                                        <p:cTn id="15" dur="500" fill="hold"/>
                                        <p:tgtEl>
                                          <p:spTgt spid="85001"/>
                                        </p:tgtEl>
                                        <p:attrNameLst>
                                          <p:attrName>ppt_w</p:attrName>
                                        </p:attrNameLst>
                                      </p:cBhvr>
                                      <p:tavLst>
                                        <p:tav tm="0">
                                          <p:val>
                                            <p:strVal val="#ppt_w*2.5"/>
                                          </p:val>
                                        </p:tav>
                                        <p:tav tm="100000">
                                          <p:val>
                                            <p:strVal val="#ppt_w"/>
                                          </p:val>
                                        </p:tav>
                                      </p:tavLst>
                                    </p:anim>
                                    <p:anim calcmode="lin" valueType="num">
                                      <p:cBhvr>
                                        <p:cTn id="16" dur="500" fill="hold"/>
                                        <p:tgtEl>
                                          <p:spTgt spid="85001"/>
                                        </p:tgtEl>
                                        <p:attrNameLst>
                                          <p:attrName>ppt_h</p:attrName>
                                        </p:attrNameLst>
                                      </p:cBhvr>
                                      <p:tavLst>
                                        <p:tav tm="0">
                                          <p:val>
                                            <p:strVal val="#ppt_h*0.01"/>
                                          </p:val>
                                        </p:tav>
                                        <p:tav tm="100000">
                                          <p:val>
                                            <p:strVal val="#ppt_h"/>
                                          </p:val>
                                        </p:tav>
                                      </p:tavLst>
                                    </p:anim>
                                    <p:anim calcmode="lin" valueType="num">
                                      <p:cBhvr>
                                        <p:cTn id="17" dur="500" fill="hold"/>
                                        <p:tgtEl>
                                          <p:spTgt spid="85001"/>
                                        </p:tgtEl>
                                        <p:attrNameLst>
                                          <p:attrName>ppt_x</p:attrName>
                                        </p:attrNameLst>
                                      </p:cBhvr>
                                      <p:tavLst>
                                        <p:tav tm="0">
                                          <p:val>
                                            <p:strVal val="#ppt_x"/>
                                          </p:val>
                                        </p:tav>
                                        <p:tav tm="100000">
                                          <p:val>
                                            <p:strVal val="#ppt_x"/>
                                          </p:val>
                                        </p:tav>
                                      </p:tavLst>
                                    </p:anim>
                                    <p:anim calcmode="lin" valueType="num">
                                      <p:cBhvr>
                                        <p:cTn id="18" dur="500" fill="hold"/>
                                        <p:tgtEl>
                                          <p:spTgt spid="85001"/>
                                        </p:tgtEl>
                                        <p:attrNameLst>
                                          <p:attrName>ppt_y</p:attrName>
                                        </p:attrNameLst>
                                      </p:cBhvr>
                                      <p:tavLst>
                                        <p:tav tm="0">
                                          <p:val>
                                            <p:strVal val="#ppt_h+1"/>
                                          </p:val>
                                        </p:tav>
                                        <p:tav tm="100000">
                                          <p:val>
                                            <p:strVal val="#ppt_y"/>
                                          </p:val>
                                        </p:tav>
                                      </p:tavLst>
                                    </p:anim>
                                    <p:animEffect transition="in" filter="fade">
                                      <p:cBhvr>
                                        <p:cTn id="19" dur="500"/>
                                        <p:tgtEl>
                                          <p:spTgt spid="85001"/>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8" presetClass="entr" presetSubtype="0" accel="100000" fill="hold" nodeType="clickEffect">
                                  <p:stCondLst>
                                    <p:cond delay="0"/>
                                  </p:stCondLst>
                                  <p:childTnLst>
                                    <p:set>
                                      <p:cBhvr>
                                        <p:cTn id="23" dur="1" fill="hold">
                                          <p:stCondLst>
                                            <p:cond delay="0"/>
                                          </p:stCondLst>
                                        </p:cTn>
                                        <p:tgtEl>
                                          <p:spTgt spid="85002"/>
                                        </p:tgtEl>
                                        <p:attrNameLst>
                                          <p:attrName>style.visibility</p:attrName>
                                        </p:attrNameLst>
                                      </p:cBhvr>
                                      <p:to>
                                        <p:strVal val="visible"/>
                                      </p:to>
                                    </p:set>
                                    <p:anim calcmode="lin" valueType="num">
                                      <p:cBhvr>
                                        <p:cTn id="24" dur="500" fill="hold"/>
                                        <p:tgtEl>
                                          <p:spTgt spid="85002"/>
                                        </p:tgtEl>
                                        <p:attrNameLst>
                                          <p:attrName>ppt_w</p:attrName>
                                        </p:attrNameLst>
                                      </p:cBhvr>
                                      <p:tavLst>
                                        <p:tav tm="0">
                                          <p:val>
                                            <p:strVal val="#ppt_w*2.5"/>
                                          </p:val>
                                        </p:tav>
                                        <p:tav tm="100000">
                                          <p:val>
                                            <p:strVal val="#ppt_w"/>
                                          </p:val>
                                        </p:tav>
                                      </p:tavLst>
                                    </p:anim>
                                    <p:anim calcmode="lin" valueType="num">
                                      <p:cBhvr>
                                        <p:cTn id="25" dur="500" fill="hold"/>
                                        <p:tgtEl>
                                          <p:spTgt spid="85002"/>
                                        </p:tgtEl>
                                        <p:attrNameLst>
                                          <p:attrName>ppt_h</p:attrName>
                                        </p:attrNameLst>
                                      </p:cBhvr>
                                      <p:tavLst>
                                        <p:tav tm="0">
                                          <p:val>
                                            <p:strVal val="#ppt_h*0.01"/>
                                          </p:val>
                                        </p:tav>
                                        <p:tav tm="100000">
                                          <p:val>
                                            <p:strVal val="#ppt_h"/>
                                          </p:val>
                                        </p:tav>
                                      </p:tavLst>
                                    </p:anim>
                                    <p:anim calcmode="lin" valueType="num">
                                      <p:cBhvr>
                                        <p:cTn id="26" dur="500" fill="hold"/>
                                        <p:tgtEl>
                                          <p:spTgt spid="85002"/>
                                        </p:tgtEl>
                                        <p:attrNameLst>
                                          <p:attrName>ppt_x</p:attrName>
                                        </p:attrNameLst>
                                      </p:cBhvr>
                                      <p:tavLst>
                                        <p:tav tm="0">
                                          <p:val>
                                            <p:strVal val="#ppt_x"/>
                                          </p:val>
                                        </p:tav>
                                        <p:tav tm="100000">
                                          <p:val>
                                            <p:strVal val="#ppt_x"/>
                                          </p:val>
                                        </p:tav>
                                      </p:tavLst>
                                    </p:anim>
                                    <p:anim calcmode="lin" valueType="num">
                                      <p:cBhvr>
                                        <p:cTn id="27" dur="500" fill="hold"/>
                                        <p:tgtEl>
                                          <p:spTgt spid="85002"/>
                                        </p:tgtEl>
                                        <p:attrNameLst>
                                          <p:attrName>ppt_y</p:attrName>
                                        </p:attrNameLst>
                                      </p:cBhvr>
                                      <p:tavLst>
                                        <p:tav tm="0">
                                          <p:val>
                                            <p:strVal val="#ppt_h+1"/>
                                          </p:val>
                                        </p:tav>
                                        <p:tav tm="100000">
                                          <p:val>
                                            <p:strVal val="#ppt_y"/>
                                          </p:val>
                                        </p:tav>
                                      </p:tavLst>
                                    </p:anim>
                                    <p:animEffect transition="in" filter="fade">
                                      <p:cBhvr>
                                        <p:cTn id="28" dur="500"/>
                                        <p:tgtEl>
                                          <p:spTgt spid="8500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8" presetClass="entr" presetSubtype="0" accel="100000" fill="hold" nodeType="clickEffect">
                                  <p:stCondLst>
                                    <p:cond delay="0"/>
                                  </p:stCondLst>
                                  <p:childTnLst>
                                    <p:set>
                                      <p:cBhvr>
                                        <p:cTn id="32" dur="1" fill="hold">
                                          <p:stCondLst>
                                            <p:cond delay="0"/>
                                          </p:stCondLst>
                                        </p:cTn>
                                        <p:tgtEl>
                                          <p:spTgt spid="85003"/>
                                        </p:tgtEl>
                                        <p:attrNameLst>
                                          <p:attrName>style.visibility</p:attrName>
                                        </p:attrNameLst>
                                      </p:cBhvr>
                                      <p:to>
                                        <p:strVal val="visible"/>
                                      </p:to>
                                    </p:set>
                                    <p:anim calcmode="lin" valueType="num">
                                      <p:cBhvr>
                                        <p:cTn id="33" dur="500" fill="hold"/>
                                        <p:tgtEl>
                                          <p:spTgt spid="85003"/>
                                        </p:tgtEl>
                                        <p:attrNameLst>
                                          <p:attrName>ppt_w</p:attrName>
                                        </p:attrNameLst>
                                      </p:cBhvr>
                                      <p:tavLst>
                                        <p:tav tm="0">
                                          <p:val>
                                            <p:strVal val="#ppt_w*2.5"/>
                                          </p:val>
                                        </p:tav>
                                        <p:tav tm="100000">
                                          <p:val>
                                            <p:strVal val="#ppt_w"/>
                                          </p:val>
                                        </p:tav>
                                      </p:tavLst>
                                    </p:anim>
                                    <p:anim calcmode="lin" valueType="num">
                                      <p:cBhvr>
                                        <p:cTn id="34" dur="500" fill="hold"/>
                                        <p:tgtEl>
                                          <p:spTgt spid="85003"/>
                                        </p:tgtEl>
                                        <p:attrNameLst>
                                          <p:attrName>ppt_h</p:attrName>
                                        </p:attrNameLst>
                                      </p:cBhvr>
                                      <p:tavLst>
                                        <p:tav tm="0">
                                          <p:val>
                                            <p:strVal val="#ppt_h*0.01"/>
                                          </p:val>
                                        </p:tav>
                                        <p:tav tm="100000">
                                          <p:val>
                                            <p:strVal val="#ppt_h"/>
                                          </p:val>
                                        </p:tav>
                                      </p:tavLst>
                                    </p:anim>
                                    <p:anim calcmode="lin" valueType="num">
                                      <p:cBhvr>
                                        <p:cTn id="35" dur="500" fill="hold"/>
                                        <p:tgtEl>
                                          <p:spTgt spid="85003"/>
                                        </p:tgtEl>
                                        <p:attrNameLst>
                                          <p:attrName>ppt_x</p:attrName>
                                        </p:attrNameLst>
                                      </p:cBhvr>
                                      <p:tavLst>
                                        <p:tav tm="0">
                                          <p:val>
                                            <p:strVal val="#ppt_x"/>
                                          </p:val>
                                        </p:tav>
                                        <p:tav tm="100000">
                                          <p:val>
                                            <p:strVal val="#ppt_x"/>
                                          </p:val>
                                        </p:tav>
                                      </p:tavLst>
                                    </p:anim>
                                    <p:anim calcmode="lin" valueType="num">
                                      <p:cBhvr>
                                        <p:cTn id="36" dur="500" fill="hold"/>
                                        <p:tgtEl>
                                          <p:spTgt spid="85003"/>
                                        </p:tgtEl>
                                        <p:attrNameLst>
                                          <p:attrName>ppt_y</p:attrName>
                                        </p:attrNameLst>
                                      </p:cBhvr>
                                      <p:tavLst>
                                        <p:tav tm="0">
                                          <p:val>
                                            <p:strVal val="#ppt_h+1"/>
                                          </p:val>
                                        </p:tav>
                                        <p:tav tm="100000">
                                          <p:val>
                                            <p:strVal val="#ppt_y"/>
                                          </p:val>
                                        </p:tav>
                                      </p:tavLst>
                                    </p:anim>
                                    <p:animEffect transition="in" filter="fade">
                                      <p:cBhvr>
                                        <p:cTn id="37" dur="500"/>
                                        <p:tgtEl>
                                          <p:spTgt spid="85003"/>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8" presetClass="entr" presetSubtype="0" accel="100000" fill="hold" nodeType="clickEffect">
                                  <p:stCondLst>
                                    <p:cond delay="0"/>
                                  </p:stCondLst>
                                  <p:childTnLst>
                                    <p:set>
                                      <p:cBhvr>
                                        <p:cTn id="41" dur="1" fill="hold">
                                          <p:stCondLst>
                                            <p:cond delay="0"/>
                                          </p:stCondLst>
                                        </p:cTn>
                                        <p:tgtEl>
                                          <p:spTgt spid="85004"/>
                                        </p:tgtEl>
                                        <p:attrNameLst>
                                          <p:attrName>style.visibility</p:attrName>
                                        </p:attrNameLst>
                                      </p:cBhvr>
                                      <p:to>
                                        <p:strVal val="visible"/>
                                      </p:to>
                                    </p:set>
                                    <p:anim calcmode="lin" valueType="num">
                                      <p:cBhvr>
                                        <p:cTn id="42" dur="500" fill="hold"/>
                                        <p:tgtEl>
                                          <p:spTgt spid="85004"/>
                                        </p:tgtEl>
                                        <p:attrNameLst>
                                          <p:attrName>ppt_w</p:attrName>
                                        </p:attrNameLst>
                                      </p:cBhvr>
                                      <p:tavLst>
                                        <p:tav tm="0">
                                          <p:val>
                                            <p:strVal val="#ppt_w*2.5"/>
                                          </p:val>
                                        </p:tav>
                                        <p:tav tm="100000">
                                          <p:val>
                                            <p:strVal val="#ppt_w"/>
                                          </p:val>
                                        </p:tav>
                                      </p:tavLst>
                                    </p:anim>
                                    <p:anim calcmode="lin" valueType="num">
                                      <p:cBhvr>
                                        <p:cTn id="43" dur="500" fill="hold"/>
                                        <p:tgtEl>
                                          <p:spTgt spid="85004"/>
                                        </p:tgtEl>
                                        <p:attrNameLst>
                                          <p:attrName>ppt_h</p:attrName>
                                        </p:attrNameLst>
                                      </p:cBhvr>
                                      <p:tavLst>
                                        <p:tav tm="0">
                                          <p:val>
                                            <p:strVal val="#ppt_h*0.01"/>
                                          </p:val>
                                        </p:tav>
                                        <p:tav tm="100000">
                                          <p:val>
                                            <p:strVal val="#ppt_h"/>
                                          </p:val>
                                        </p:tav>
                                      </p:tavLst>
                                    </p:anim>
                                    <p:anim calcmode="lin" valueType="num">
                                      <p:cBhvr>
                                        <p:cTn id="44" dur="500" fill="hold"/>
                                        <p:tgtEl>
                                          <p:spTgt spid="85004"/>
                                        </p:tgtEl>
                                        <p:attrNameLst>
                                          <p:attrName>ppt_x</p:attrName>
                                        </p:attrNameLst>
                                      </p:cBhvr>
                                      <p:tavLst>
                                        <p:tav tm="0">
                                          <p:val>
                                            <p:strVal val="#ppt_x"/>
                                          </p:val>
                                        </p:tav>
                                        <p:tav tm="100000">
                                          <p:val>
                                            <p:strVal val="#ppt_x"/>
                                          </p:val>
                                        </p:tav>
                                      </p:tavLst>
                                    </p:anim>
                                    <p:anim calcmode="lin" valueType="num">
                                      <p:cBhvr>
                                        <p:cTn id="45" dur="500" fill="hold"/>
                                        <p:tgtEl>
                                          <p:spTgt spid="85004"/>
                                        </p:tgtEl>
                                        <p:attrNameLst>
                                          <p:attrName>ppt_y</p:attrName>
                                        </p:attrNameLst>
                                      </p:cBhvr>
                                      <p:tavLst>
                                        <p:tav tm="0">
                                          <p:val>
                                            <p:strVal val="#ppt_h+1"/>
                                          </p:val>
                                        </p:tav>
                                        <p:tav tm="100000">
                                          <p:val>
                                            <p:strVal val="#ppt_y"/>
                                          </p:val>
                                        </p:tav>
                                      </p:tavLst>
                                    </p:anim>
                                    <p:animEffect transition="in" filter="fade">
                                      <p:cBhvr>
                                        <p:cTn id="46" dur="500"/>
                                        <p:tgtEl>
                                          <p:spTgt spid="850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2CFF93DE-37E2-40CC-9CED-99F81398631C}"/>
              </a:ext>
            </a:extLst>
          </p:cNvPr>
          <p:cNvSpPr>
            <a:spLocks noGrp="1" noChangeArrowheads="1"/>
          </p:cNvSpPr>
          <p:nvPr>
            <p:ph type="title"/>
          </p:nvPr>
        </p:nvSpPr>
        <p:spPr/>
        <p:txBody>
          <a:bodyPr/>
          <a:lstStyle/>
          <a:p>
            <a:pPr eaLnBrk="1" hangingPunct="1">
              <a:defRPr/>
            </a:pPr>
            <a:r>
              <a:rPr lang="ar-SA" altLang="he-IL"/>
              <a:t>مجموعة الارز, الحبوب, المعكرونة</a:t>
            </a:r>
            <a:endParaRPr lang="en-US" altLang="he-IL"/>
          </a:p>
        </p:txBody>
      </p:sp>
      <p:sp>
        <p:nvSpPr>
          <p:cNvPr id="87050" name="Rectangle 10">
            <a:extLst>
              <a:ext uri="{FF2B5EF4-FFF2-40B4-BE49-F238E27FC236}">
                <a16:creationId xmlns:a16="http://schemas.microsoft.com/office/drawing/2014/main" id="{631B45D4-3B5B-40E9-8927-1EA58759FB8C}"/>
              </a:ext>
            </a:extLst>
          </p:cNvPr>
          <p:cNvSpPr>
            <a:spLocks noGrp="1" noChangeArrowheads="1"/>
          </p:cNvSpPr>
          <p:nvPr>
            <p:ph type="body" sz="half" idx="3"/>
          </p:nvPr>
        </p:nvSpPr>
        <p:spPr>
          <a:xfrm>
            <a:off x="4648200" y="1379538"/>
            <a:ext cx="4038600" cy="4530725"/>
          </a:xfrm>
        </p:spPr>
        <p:txBody>
          <a:bodyPr/>
          <a:lstStyle/>
          <a:p>
            <a:pPr eaLnBrk="1" hangingPunct="1">
              <a:defRPr/>
            </a:pPr>
            <a:r>
              <a:rPr lang="ar-SA" altLang="he-IL" sz="2800" b="1" dirty="0"/>
              <a:t>تعتبر مصدرا هاما لإمداد الجسم بالطاقة والفيتامينات والألياف والمعادن</a:t>
            </a:r>
            <a:r>
              <a:rPr lang="en-US" altLang="he-IL" sz="2800" b="1" dirty="0"/>
              <a:t> </a:t>
            </a:r>
            <a:r>
              <a:rPr lang="ar-SA" altLang="he-IL" sz="2800" b="1" dirty="0"/>
              <a:t>إذا أردت الحصول على أكبر قدر ممكن من الألياف عليك باختيار الأطعمة التي تحتوى على الحبوب الخالصة بقدر الإمكان   ومنها: خبز القمح الخالص</a:t>
            </a:r>
          </a:p>
          <a:p>
            <a:pPr eaLnBrk="1" hangingPunct="1">
              <a:defRPr/>
            </a:pPr>
            <a:r>
              <a:rPr lang="ar-SA" altLang="he-IL" sz="2800" b="1" dirty="0"/>
              <a:t>اختر الأطعمة التي توجد بها نسبة دهون وسكريات قليلة ومنها المعكرونة والأرز والخبز.</a:t>
            </a:r>
            <a:endParaRPr lang="en-US" altLang="he-IL" sz="2800" b="1" dirty="0"/>
          </a:p>
        </p:txBody>
      </p:sp>
      <p:pic>
        <p:nvPicPr>
          <p:cNvPr id="87051" name="Picture 11" descr="khobz 2">
            <a:extLst>
              <a:ext uri="{FF2B5EF4-FFF2-40B4-BE49-F238E27FC236}">
                <a16:creationId xmlns:a16="http://schemas.microsoft.com/office/drawing/2014/main" id="{375450F1-63F5-4853-ACF9-F5B541A7FA02}"/>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900113" y="1628775"/>
            <a:ext cx="3024187" cy="2016125"/>
          </a:xfrm>
          <a:noFill/>
          <a:extLst>
            <a:ext uri="{909E8E84-426E-40DD-AFC4-6F175D3DCCD1}">
              <a14:hiddenFill xmlns:a14="http://schemas.microsoft.com/office/drawing/2010/main">
                <a:solidFill>
                  <a:srgbClr val="FFFFFF"/>
                </a:solidFill>
              </a14:hiddenFill>
            </a:ext>
          </a:extLst>
        </p:spPr>
      </p:pic>
      <p:pic>
        <p:nvPicPr>
          <p:cNvPr id="87052" name="Picture 12" descr="m3karona">
            <a:extLst>
              <a:ext uri="{FF2B5EF4-FFF2-40B4-BE49-F238E27FC236}">
                <a16:creationId xmlns:a16="http://schemas.microsoft.com/office/drawing/2014/main" id="{A03834A7-3E24-4382-B700-5FA7F1466D19}"/>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042988" y="4076700"/>
            <a:ext cx="2736850" cy="2016125"/>
          </a:xfr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7042"/>
                                        </p:tgtEl>
                                        <p:attrNameLst>
                                          <p:attrName>style.visibility</p:attrName>
                                        </p:attrNameLst>
                                      </p:cBhvr>
                                      <p:to>
                                        <p:strVal val="visible"/>
                                      </p:to>
                                    </p:set>
                                    <p:animEffect transition="in" filter="wipe(down)">
                                      <p:cBhvr>
                                        <p:cTn id="7" dur="580">
                                          <p:stCondLst>
                                            <p:cond delay="0"/>
                                          </p:stCondLst>
                                        </p:cTn>
                                        <p:tgtEl>
                                          <p:spTgt spid="87042"/>
                                        </p:tgtEl>
                                      </p:cBhvr>
                                    </p:animEffect>
                                    <p:anim calcmode="lin" valueType="num">
                                      <p:cBhvr>
                                        <p:cTn id="8" dur="1822" tmFilter="0,0; 0.14,0.36; 0.43,0.73; 0.71,0.91; 1.0,1.0">
                                          <p:stCondLst>
                                            <p:cond delay="0"/>
                                          </p:stCondLst>
                                        </p:cTn>
                                        <p:tgtEl>
                                          <p:spTgt spid="8704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704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704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704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7042"/>
                                        </p:tgtEl>
                                        <p:attrNameLst>
                                          <p:attrName>ppt_y</p:attrName>
                                        </p:attrNameLst>
                                      </p:cBhvr>
                                      <p:tavLst>
                                        <p:tav tm="0" fmla="#ppt_y-sin(pi*$)/81">
                                          <p:val>
                                            <p:fltVal val="0"/>
                                          </p:val>
                                        </p:tav>
                                        <p:tav tm="100000">
                                          <p:val>
                                            <p:fltVal val="1"/>
                                          </p:val>
                                        </p:tav>
                                      </p:tavLst>
                                    </p:anim>
                                    <p:animScale>
                                      <p:cBhvr>
                                        <p:cTn id="13" dur="26">
                                          <p:stCondLst>
                                            <p:cond delay="650"/>
                                          </p:stCondLst>
                                        </p:cTn>
                                        <p:tgtEl>
                                          <p:spTgt spid="87042"/>
                                        </p:tgtEl>
                                      </p:cBhvr>
                                      <p:to x="100000" y="60000"/>
                                    </p:animScale>
                                    <p:animScale>
                                      <p:cBhvr>
                                        <p:cTn id="14" dur="166" decel="50000">
                                          <p:stCondLst>
                                            <p:cond delay="676"/>
                                          </p:stCondLst>
                                        </p:cTn>
                                        <p:tgtEl>
                                          <p:spTgt spid="87042"/>
                                        </p:tgtEl>
                                      </p:cBhvr>
                                      <p:to x="100000" y="100000"/>
                                    </p:animScale>
                                    <p:animScale>
                                      <p:cBhvr>
                                        <p:cTn id="15" dur="26">
                                          <p:stCondLst>
                                            <p:cond delay="1312"/>
                                          </p:stCondLst>
                                        </p:cTn>
                                        <p:tgtEl>
                                          <p:spTgt spid="87042"/>
                                        </p:tgtEl>
                                      </p:cBhvr>
                                      <p:to x="100000" y="80000"/>
                                    </p:animScale>
                                    <p:animScale>
                                      <p:cBhvr>
                                        <p:cTn id="16" dur="166" decel="50000">
                                          <p:stCondLst>
                                            <p:cond delay="1338"/>
                                          </p:stCondLst>
                                        </p:cTn>
                                        <p:tgtEl>
                                          <p:spTgt spid="87042"/>
                                        </p:tgtEl>
                                      </p:cBhvr>
                                      <p:to x="100000" y="100000"/>
                                    </p:animScale>
                                    <p:animScale>
                                      <p:cBhvr>
                                        <p:cTn id="17" dur="26">
                                          <p:stCondLst>
                                            <p:cond delay="1642"/>
                                          </p:stCondLst>
                                        </p:cTn>
                                        <p:tgtEl>
                                          <p:spTgt spid="87042"/>
                                        </p:tgtEl>
                                      </p:cBhvr>
                                      <p:to x="100000" y="90000"/>
                                    </p:animScale>
                                    <p:animScale>
                                      <p:cBhvr>
                                        <p:cTn id="18" dur="166" decel="50000">
                                          <p:stCondLst>
                                            <p:cond delay="1668"/>
                                          </p:stCondLst>
                                        </p:cTn>
                                        <p:tgtEl>
                                          <p:spTgt spid="87042"/>
                                        </p:tgtEl>
                                      </p:cBhvr>
                                      <p:to x="100000" y="100000"/>
                                    </p:animScale>
                                    <p:animScale>
                                      <p:cBhvr>
                                        <p:cTn id="19" dur="26">
                                          <p:stCondLst>
                                            <p:cond delay="1808"/>
                                          </p:stCondLst>
                                        </p:cTn>
                                        <p:tgtEl>
                                          <p:spTgt spid="87042"/>
                                        </p:tgtEl>
                                      </p:cBhvr>
                                      <p:to x="100000" y="95000"/>
                                    </p:animScale>
                                    <p:animScale>
                                      <p:cBhvr>
                                        <p:cTn id="20" dur="166" decel="50000">
                                          <p:stCondLst>
                                            <p:cond delay="1834"/>
                                          </p:stCondLst>
                                        </p:cTn>
                                        <p:tgtEl>
                                          <p:spTgt spid="87042"/>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87050">
                                            <p:txEl>
                                              <p:pRg st="0" end="0"/>
                                            </p:txEl>
                                          </p:spTgt>
                                        </p:tgtEl>
                                        <p:attrNameLst>
                                          <p:attrName>style.visibility</p:attrName>
                                        </p:attrNameLst>
                                      </p:cBhvr>
                                      <p:to>
                                        <p:strVal val="visible"/>
                                      </p:to>
                                    </p:set>
                                    <p:animEffect transition="in" filter="randombar(horizontal)">
                                      <p:cBhvr>
                                        <p:cTn id="25" dur="500"/>
                                        <p:tgtEl>
                                          <p:spTgt spid="87050">
                                            <p:txEl>
                                              <p:pRg st="0" end="0"/>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87050">
                                            <p:txEl>
                                              <p:pRg st="1" end="1"/>
                                            </p:txEl>
                                          </p:spTgt>
                                        </p:tgtEl>
                                        <p:attrNameLst>
                                          <p:attrName>style.visibility</p:attrName>
                                        </p:attrNameLst>
                                      </p:cBhvr>
                                      <p:to>
                                        <p:strVal val="visible"/>
                                      </p:to>
                                    </p:set>
                                    <p:animEffect transition="in" filter="randombar(horizontal)">
                                      <p:cBhvr>
                                        <p:cTn id="30" dur="500"/>
                                        <p:tgtEl>
                                          <p:spTgt spid="87050">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0" presetClass="entr" presetSubtype="0" fill="hold" nodeType="clickEffect">
                                  <p:stCondLst>
                                    <p:cond delay="0"/>
                                  </p:stCondLst>
                                  <p:childTnLst>
                                    <p:set>
                                      <p:cBhvr>
                                        <p:cTn id="34" dur="1" fill="hold">
                                          <p:stCondLst>
                                            <p:cond delay="0"/>
                                          </p:stCondLst>
                                        </p:cTn>
                                        <p:tgtEl>
                                          <p:spTgt spid="87051"/>
                                        </p:tgtEl>
                                        <p:attrNameLst>
                                          <p:attrName>style.visibility</p:attrName>
                                        </p:attrNameLst>
                                      </p:cBhvr>
                                      <p:to>
                                        <p:strVal val="visible"/>
                                      </p:to>
                                    </p:set>
                                    <p:animEffect transition="in" filter="fade">
                                      <p:cBhvr>
                                        <p:cTn id="35" dur="800" decel="100000"/>
                                        <p:tgtEl>
                                          <p:spTgt spid="87051"/>
                                        </p:tgtEl>
                                      </p:cBhvr>
                                    </p:animEffect>
                                    <p:anim calcmode="lin" valueType="num">
                                      <p:cBhvr>
                                        <p:cTn id="36" dur="800" decel="100000" fill="hold"/>
                                        <p:tgtEl>
                                          <p:spTgt spid="87051"/>
                                        </p:tgtEl>
                                        <p:attrNameLst>
                                          <p:attrName>style.rotation</p:attrName>
                                        </p:attrNameLst>
                                      </p:cBhvr>
                                      <p:tavLst>
                                        <p:tav tm="0">
                                          <p:val>
                                            <p:fltVal val="-90"/>
                                          </p:val>
                                        </p:tav>
                                        <p:tav tm="100000">
                                          <p:val>
                                            <p:fltVal val="0"/>
                                          </p:val>
                                        </p:tav>
                                      </p:tavLst>
                                    </p:anim>
                                    <p:anim calcmode="lin" valueType="num">
                                      <p:cBhvr>
                                        <p:cTn id="37" dur="800" decel="100000" fill="hold"/>
                                        <p:tgtEl>
                                          <p:spTgt spid="87051"/>
                                        </p:tgtEl>
                                        <p:attrNameLst>
                                          <p:attrName>ppt_x</p:attrName>
                                        </p:attrNameLst>
                                      </p:cBhvr>
                                      <p:tavLst>
                                        <p:tav tm="0">
                                          <p:val>
                                            <p:strVal val="#ppt_x+0.4"/>
                                          </p:val>
                                        </p:tav>
                                        <p:tav tm="100000">
                                          <p:val>
                                            <p:strVal val="#ppt_x-0.05"/>
                                          </p:val>
                                        </p:tav>
                                      </p:tavLst>
                                    </p:anim>
                                    <p:anim calcmode="lin" valueType="num">
                                      <p:cBhvr>
                                        <p:cTn id="38" dur="800" decel="100000" fill="hold"/>
                                        <p:tgtEl>
                                          <p:spTgt spid="87051"/>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87051"/>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87051"/>
                                        </p:tgtEl>
                                        <p:attrNameLst>
                                          <p:attrName>ppt_y</p:attrName>
                                        </p:attrNameLst>
                                      </p:cBhvr>
                                      <p:tavLst>
                                        <p:tav tm="0">
                                          <p:val>
                                            <p:strVal val="#ppt_y+0.1"/>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30" presetClass="entr" presetSubtype="0" fill="hold" nodeType="clickEffect">
                                  <p:stCondLst>
                                    <p:cond delay="0"/>
                                  </p:stCondLst>
                                  <p:childTnLst>
                                    <p:set>
                                      <p:cBhvr>
                                        <p:cTn id="44" dur="1" fill="hold">
                                          <p:stCondLst>
                                            <p:cond delay="0"/>
                                          </p:stCondLst>
                                        </p:cTn>
                                        <p:tgtEl>
                                          <p:spTgt spid="87052"/>
                                        </p:tgtEl>
                                        <p:attrNameLst>
                                          <p:attrName>style.visibility</p:attrName>
                                        </p:attrNameLst>
                                      </p:cBhvr>
                                      <p:to>
                                        <p:strVal val="visible"/>
                                      </p:to>
                                    </p:set>
                                    <p:animEffect transition="in" filter="fade">
                                      <p:cBhvr>
                                        <p:cTn id="45" dur="800" decel="100000"/>
                                        <p:tgtEl>
                                          <p:spTgt spid="87052"/>
                                        </p:tgtEl>
                                      </p:cBhvr>
                                    </p:animEffect>
                                    <p:anim calcmode="lin" valueType="num">
                                      <p:cBhvr>
                                        <p:cTn id="46" dur="800" decel="100000" fill="hold"/>
                                        <p:tgtEl>
                                          <p:spTgt spid="87052"/>
                                        </p:tgtEl>
                                        <p:attrNameLst>
                                          <p:attrName>style.rotation</p:attrName>
                                        </p:attrNameLst>
                                      </p:cBhvr>
                                      <p:tavLst>
                                        <p:tav tm="0">
                                          <p:val>
                                            <p:fltVal val="-90"/>
                                          </p:val>
                                        </p:tav>
                                        <p:tav tm="100000">
                                          <p:val>
                                            <p:fltVal val="0"/>
                                          </p:val>
                                        </p:tav>
                                      </p:tavLst>
                                    </p:anim>
                                    <p:anim calcmode="lin" valueType="num">
                                      <p:cBhvr>
                                        <p:cTn id="47" dur="800" decel="100000" fill="hold"/>
                                        <p:tgtEl>
                                          <p:spTgt spid="87052"/>
                                        </p:tgtEl>
                                        <p:attrNameLst>
                                          <p:attrName>ppt_x</p:attrName>
                                        </p:attrNameLst>
                                      </p:cBhvr>
                                      <p:tavLst>
                                        <p:tav tm="0">
                                          <p:val>
                                            <p:strVal val="#ppt_x+0.4"/>
                                          </p:val>
                                        </p:tav>
                                        <p:tav tm="100000">
                                          <p:val>
                                            <p:strVal val="#ppt_x-0.05"/>
                                          </p:val>
                                        </p:tav>
                                      </p:tavLst>
                                    </p:anim>
                                    <p:anim calcmode="lin" valueType="num">
                                      <p:cBhvr>
                                        <p:cTn id="48" dur="800" decel="100000" fill="hold"/>
                                        <p:tgtEl>
                                          <p:spTgt spid="87052"/>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87052"/>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8705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p:bldP spid="87050" grpId="0" build="p"/>
    </p:bldLst>
  </p:timing>
</p:sld>
</file>

<file path=ppt/theme/theme1.xml><?xml version="1.0" encoding="utf-8"?>
<a:theme xmlns:a="http://schemas.openxmlformats.org/drawingml/2006/main" name="Maple">
  <a:themeElements>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fontScheme name="Maple">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Curtain Call</Template>
  <TotalTime>334</TotalTime>
  <Words>458</Words>
  <Application>Microsoft Office PowerPoint</Application>
  <PresentationFormat>‫הצגה על המסך (4:3)</PresentationFormat>
  <Paragraphs>43</Paragraphs>
  <Slides>19</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19</vt:i4>
      </vt:variant>
    </vt:vector>
  </HeadingPairs>
  <TitlesOfParts>
    <vt:vector size="20" baseType="lpstr">
      <vt:lpstr>Maple</vt:lpstr>
      <vt:lpstr>מצגת של PowerPoint‏</vt:lpstr>
      <vt:lpstr>التغذية</vt:lpstr>
      <vt:lpstr>الهرم الغذائي</vt:lpstr>
      <vt:lpstr>مجموعة اللحوم,الطيور,الاسماك</vt:lpstr>
      <vt:lpstr>مجموعة الالبان, الزبادي,الجبن</vt:lpstr>
      <vt:lpstr>مجموعة الخضروات</vt:lpstr>
      <vt:lpstr>مجموعة الفواكه</vt:lpstr>
      <vt:lpstr>مجموعة الخبز,الحبوب,الارز,المعكرونة</vt:lpstr>
      <vt:lpstr>مجموعة الارز, الحبوب, المعكرونة</vt:lpstr>
      <vt:lpstr>מצגת של PowerPoint‏</vt:lpstr>
      <vt:lpstr>مجموعة الخضروات</vt:lpstr>
      <vt:lpstr>מצגת של PowerPoint‏</vt:lpstr>
      <vt:lpstr>مجموعة الفاكهة</vt:lpstr>
      <vt:lpstr>مجموعة اللحوم,الطيور,الاسماك</vt:lpstr>
      <vt:lpstr>מצגת של PowerPoint‏</vt:lpstr>
      <vt:lpstr>مجموعة الالبان . الزبادي ,الجبن</vt:lpstr>
      <vt:lpstr>מצגת של PowerPoint‏</vt:lpstr>
      <vt:lpstr>الاملاح</vt:lpstr>
      <vt:lpstr>السكريات</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الهرم الغذائي والتغذية الصحية</dc:title>
  <dc:creator>elias</dc:creator>
  <cp:lastModifiedBy>משתמש לא ידוע</cp:lastModifiedBy>
  <cp:revision>13</cp:revision>
  <dcterms:created xsi:type="dcterms:W3CDTF">2005-05-12T13:58:40Z</dcterms:created>
  <dcterms:modified xsi:type="dcterms:W3CDTF">2021-01-25T09:07:51Z</dcterms:modified>
</cp:coreProperties>
</file>