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9"/>
  </p:notesMasterIdLst>
  <p:sldIdLst>
    <p:sldId id="257" r:id="rId2"/>
    <p:sldId id="286" r:id="rId3"/>
    <p:sldId id="258" r:id="rId4"/>
    <p:sldId id="279" r:id="rId5"/>
    <p:sldId id="259" r:id="rId6"/>
    <p:sldId id="260" r:id="rId7"/>
    <p:sldId id="280" r:id="rId8"/>
    <p:sldId id="281" r:id="rId9"/>
    <p:sldId id="261" r:id="rId10"/>
    <p:sldId id="263" r:id="rId11"/>
    <p:sldId id="282" r:id="rId12"/>
    <p:sldId id="283" r:id="rId13"/>
    <p:sldId id="262" r:id="rId14"/>
    <p:sldId id="284" r:id="rId15"/>
    <p:sldId id="264" r:id="rId16"/>
    <p:sldId id="265" r:id="rId17"/>
    <p:sldId id="267" r:id="rId18"/>
    <p:sldId id="268" r:id="rId19"/>
    <p:sldId id="270" r:id="rId20"/>
    <p:sldId id="271" r:id="rId21"/>
    <p:sldId id="272" r:id="rId22"/>
    <p:sldId id="273" r:id="rId23"/>
    <p:sldId id="274" r:id="rId24"/>
    <p:sldId id="275" r:id="rId25"/>
    <p:sldId id="276" r:id="rId26"/>
    <p:sldId id="278" r:id="rId27"/>
    <p:sldId id="277" r:id="rId28"/>
  </p:sldIdLst>
  <p:sldSz cx="9144000" cy="6858000" type="screen4x3"/>
  <p:notesSz cx="6858000" cy="9144000"/>
  <p:defaultTextStyle>
    <a:defPPr>
      <a:defRPr lang="he-IL"/>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84300"/>
    <p:restoredTop sz="94600"/>
  </p:normalViewPr>
  <p:slideViewPr>
    <p:cSldViewPr>
      <p:cViewPr varScale="1">
        <p:scale>
          <a:sx n="74" d="100"/>
          <a:sy n="74" d="100"/>
        </p:scale>
        <p:origin x="-17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tableStyles" Target="tableStyle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notesMaster" Target="notesMasters/notesMaster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theme" Target="theme/theme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presProps" Target="presProp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881CDDB4-4470-4E5D-943F-E826F3D48648}"/>
              </a:ext>
            </a:extLst>
          </p:cNvPr>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he-IL"/>
          </a:p>
        </p:txBody>
      </p:sp>
      <p:sp>
        <p:nvSpPr>
          <p:cNvPr id="52227" name="Rectangle 3">
            <a:extLst>
              <a:ext uri="{FF2B5EF4-FFF2-40B4-BE49-F238E27FC236}">
                <a16:creationId xmlns:a16="http://schemas.microsoft.com/office/drawing/2014/main" id="{3FB477CE-D3AF-4624-8E1E-07876E1134F7}"/>
              </a:ext>
            </a:extLst>
          </p:cNvPr>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he-IL"/>
          </a:p>
        </p:txBody>
      </p:sp>
      <p:sp>
        <p:nvSpPr>
          <p:cNvPr id="29700" name="Rectangle 4">
            <a:extLst>
              <a:ext uri="{FF2B5EF4-FFF2-40B4-BE49-F238E27FC236}">
                <a16:creationId xmlns:a16="http://schemas.microsoft.com/office/drawing/2014/main" id="{EAE6E15A-5CD1-4BAB-8E14-4F9F403337BE}"/>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9" name="Rectangle 5">
            <a:extLst>
              <a:ext uri="{FF2B5EF4-FFF2-40B4-BE49-F238E27FC236}">
                <a16:creationId xmlns:a16="http://schemas.microsoft.com/office/drawing/2014/main" id="{8F8CB930-D37E-47E6-B8FB-A57ED98EF5B1}"/>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he-IL" altLang="he-IL" noProof="0"/>
              <a:t>לחץ כדי לערוך סגנונות טקסט של תבנית בסיס</a:t>
            </a:r>
          </a:p>
          <a:p>
            <a:pPr lvl="1"/>
            <a:r>
              <a:rPr lang="he-IL" altLang="he-IL" noProof="0"/>
              <a:t>רמה שנייה</a:t>
            </a:r>
          </a:p>
          <a:p>
            <a:pPr lvl="2"/>
            <a:r>
              <a:rPr lang="he-IL" altLang="he-IL" noProof="0"/>
              <a:t>רמה שלישית</a:t>
            </a:r>
          </a:p>
          <a:p>
            <a:pPr lvl="3"/>
            <a:r>
              <a:rPr lang="he-IL" altLang="he-IL" noProof="0"/>
              <a:t>רמה רביעית</a:t>
            </a:r>
          </a:p>
          <a:p>
            <a:pPr lvl="4"/>
            <a:r>
              <a:rPr lang="he-IL" altLang="he-IL" noProof="0"/>
              <a:t>רמה חמישית</a:t>
            </a:r>
          </a:p>
        </p:txBody>
      </p:sp>
      <p:sp>
        <p:nvSpPr>
          <p:cNvPr id="52230" name="Rectangle 6">
            <a:extLst>
              <a:ext uri="{FF2B5EF4-FFF2-40B4-BE49-F238E27FC236}">
                <a16:creationId xmlns:a16="http://schemas.microsoft.com/office/drawing/2014/main" id="{D326F4D9-2A75-4E2C-9F7D-6D6EF7CEBE04}"/>
              </a:ext>
            </a:extLst>
          </p:cNvPr>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he-IL"/>
          </a:p>
        </p:txBody>
      </p:sp>
      <p:sp>
        <p:nvSpPr>
          <p:cNvPr id="52231" name="Rectangle 7">
            <a:extLst>
              <a:ext uri="{FF2B5EF4-FFF2-40B4-BE49-F238E27FC236}">
                <a16:creationId xmlns:a16="http://schemas.microsoft.com/office/drawing/2014/main" id="{E0856609-564A-4E08-ABF1-6DF6E5E41A47}"/>
              </a:ext>
            </a:extLst>
          </p:cNvPr>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FBBB3697-A2E8-4460-8858-C1A7457EDCA9}" type="slidenum">
              <a:rPr lang="he-IL" altLang="en-US"/>
              <a:pPr/>
              <a:t>‹#›</a:t>
            </a:fld>
            <a:endParaRPr lang="he-IL" alt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9F42F806-9E9E-4892-8B5A-5D00C408A94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C5D6B54B-F86A-4812-89EE-69239EF5CD93}" type="slidenum">
              <a:rPr lang="he-IL" altLang="he-IL"/>
              <a:pPr eaLnBrk="1" hangingPunct="1">
                <a:spcBef>
                  <a:spcPct val="0"/>
                </a:spcBef>
              </a:pPr>
              <a:t>11</a:t>
            </a:fld>
            <a:endParaRPr lang="he-IL" altLang="he-IL"/>
          </a:p>
        </p:txBody>
      </p:sp>
      <p:sp>
        <p:nvSpPr>
          <p:cNvPr id="30723" name="Rectangle 2">
            <a:extLst>
              <a:ext uri="{FF2B5EF4-FFF2-40B4-BE49-F238E27FC236}">
                <a16:creationId xmlns:a16="http://schemas.microsoft.com/office/drawing/2014/main" id="{2BD10C38-B0C5-4B4C-BC40-97F171EB1173}"/>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6D247AA8-DD4A-4E88-A895-C148FB5E9B3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he-IL" altLang="he-IL">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he-I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he-IL"/>
          </a:p>
        </p:txBody>
      </p:sp>
      <p:sp>
        <p:nvSpPr>
          <p:cNvPr id="4" name="Rectangle 4">
            <a:extLst>
              <a:ext uri="{FF2B5EF4-FFF2-40B4-BE49-F238E27FC236}">
                <a16:creationId xmlns:a16="http://schemas.microsoft.com/office/drawing/2014/main" id="{CCF234A9-81C9-4E4F-9CB0-2E3B03B35E57}"/>
              </a:ext>
            </a:extLst>
          </p:cNvPr>
          <p:cNvSpPr>
            <a:spLocks noGrp="1" noChangeArrowheads="1"/>
          </p:cNvSpPr>
          <p:nvPr>
            <p:ph type="dt" sz="half" idx="10"/>
          </p:nvPr>
        </p:nvSpPr>
        <p:spPr>
          <a:ln/>
        </p:spPr>
        <p:txBody>
          <a:bodyPr/>
          <a:lstStyle>
            <a:lvl1pPr>
              <a:defRPr/>
            </a:lvl1pPr>
          </a:lstStyle>
          <a:p>
            <a:pPr>
              <a:defRPr/>
            </a:pPr>
            <a:endParaRPr lang="he-IL"/>
          </a:p>
        </p:txBody>
      </p:sp>
      <p:sp>
        <p:nvSpPr>
          <p:cNvPr id="5" name="Rectangle 5">
            <a:extLst>
              <a:ext uri="{FF2B5EF4-FFF2-40B4-BE49-F238E27FC236}">
                <a16:creationId xmlns:a16="http://schemas.microsoft.com/office/drawing/2014/main" id="{D3B2569F-230F-45AA-9318-A36C4B5EFA24}"/>
              </a:ext>
            </a:extLst>
          </p:cNvPr>
          <p:cNvSpPr>
            <a:spLocks noGrp="1" noChangeArrowheads="1"/>
          </p:cNvSpPr>
          <p:nvPr>
            <p:ph type="ftr" sz="quarter" idx="11"/>
          </p:nvPr>
        </p:nvSpPr>
        <p:spPr>
          <a:ln/>
        </p:spPr>
        <p:txBody>
          <a:bodyPr/>
          <a:lstStyle>
            <a:lvl1pPr>
              <a:defRPr/>
            </a:lvl1pPr>
          </a:lstStyle>
          <a:p>
            <a:pPr>
              <a:defRPr/>
            </a:pPr>
            <a:endParaRPr lang="he-IL"/>
          </a:p>
        </p:txBody>
      </p:sp>
      <p:sp>
        <p:nvSpPr>
          <p:cNvPr id="6" name="Rectangle 6">
            <a:extLst>
              <a:ext uri="{FF2B5EF4-FFF2-40B4-BE49-F238E27FC236}">
                <a16:creationId xmlns:a16="http://schemas.microsoft.com/office/drawing/2014/main" id="{E8F65BC7-77BB-4150-AAB4-D985BE173848}"/>
              </a:ext>
            </a:extLst>
          </p:cNvPr>
          <p:cNvSpPr>
            <a:spLocks noGrp="1" noChangeArrowheads="1"/>
          </p:cNvSpPr>
          <p:nvPr>
            <p:ph type="sldNum" sz="quarter" idx="12"/>
          </p:nvPr>
        </p:nvSpPr>
        <p:spPr>
          <a:ln/>
        </p:spPr>
        <p:txBody>
          <a:bodyPr/>
          <a:lstStyle>
            <a:lvl1pPr>
              <a:defRPr/>
            </a:lvl1pPr>
          </a:lstStyle>
          <a:p>
            <a:fld id="{D6E88B51-AA82-4BCD-987A-A38987BBECE2}" type="slidenum">
              <a:rPr lang="he-IL" altLang="en-US"/>
              <a:pPr/>
              <a:t>‹#›</a:t>
            </a:fld>
            <a:endParaRPr lang="he-IL" altLang="en-US"/>
          </a:p>
        </p:txBody>
      </p:sp>
    </p:spTree>
    <p:extLst>
      <p:ext uri="{BB962C8B-B14F-4D97-AF65-F5344CB8AC3E}">
        <p14:creationId xmlns:p14="http://schemas.microsoft.com/office/powerpoint/2010/main" val="1859344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Rectangle 4">
            <a:extLst>
              <a:ext uri="{FF2B5EF4-FFF2-40B4-BE49-F238E27FC236}">
                <a16:creationId xmlns:a16="http://schemas.microsoft.com/office/drawing/2014/main" id="{28127B30-B28C-4EF3-9B69-8221BCFFECA1}"/>
              </a:ext>
            </a:extLst>
          </p:cNvPr>
          <p:cNvSpPr>
            <a:spLocks noGrp="1" noChangeArrowheads="1"/>
          </p:cNvSpPr>
          <p:nvPr>
            <p:ph type="dt" sz="half" idx="10"/>
          </p:nvPr>
        </p:nvSpPr>
        <p:spPr>
          <a:ln/>
        </p:spPr>
        <p:txBody>
          <a:bodyPr/>
          <a:lstStyle>
            <a:lvl1pPr>
              <a:defRPr/>
            </a:lvl1pPr>
          </a:lstStyle>
          <a:p>
            <a:pPr>
              <a:defRPr/>
            </a:pPr>
            <a:endParaRPr lang="he-IL"/>
          </a:p>
        </p:txBody>
      </p:sp>
      <p:sp>
        <p:nvSpPr>
          <p:cNvPr id="5" name="Rectangle 5">
            <a:extLst>
              <a:ext uri="{FF2B5EF4-FFF2-40B4-BE49-F238E27FC236}">
                <a16:creationId xmlns:a16="http://schemas.microsoft.com/office/drawing/2014/main" id="{0676E61D-7904-4494-B260-6D301CA92FAB}"/>
              </a:ext>
            </a:extLst>
          </p:cNvPr>
          <p:cNvSpPr>
            <a:spLocks noGrp="1" noChangeArrowheads="1"/>
          </p:cNvSpPr>
          <p:nvPr>
            <p:ph type="ftr" sz="quarter" idx="11"/>
          </p:nvPr>
        </p:nvSpPr>
        <p:spPr>
          <a:ln/>
        </p:spPr>
        <p:txBody>
          <a:bodyPr/>
          <a:lstStyle>
            <a:lvl1pPr>
              <a:defRPr/>
            </a:lvl1pPr>
          </a:lstStyle>
          <a:p>
            <a:pPr>
              <a:defRPr/>
            </a:pPr>
            <a:endParaRPr lang="he-IL"/>
          </a:p>
        </p:txBody>
      </p:sp>
      <p:sp>
        <p:nvSpPr>
          <p:cNvPr id="6" name="Rectangle 6">
            <a:extLst>
              <a:ext uri="{FF2B5EF4-FFF2-40B4-BE49-F238E27FC236}">
                <a16:creationId xmlns:a16="http://schemas.microsoft.com/office/drawing/2014/main" id="{B77912A2-A7D1-420E-B126-C20F4AF450D3}"/>
              </a:ext>
            </a:extLst>
          </p:cNvPr>
          <p:cNvSpPr>
            <a:spLocks noGrp="1" noChangeArrowheads="1"/>
          </p:cNvSpPr>
          <p:nvPr>
            <p:ph type="sldNum" sz="quarter" idx="12"/>
          </p:nvPr>
        </p:nvSpPr>
        <p:spPr>
          <a:ln/>
        </p:spPr>
        <p:txBody>
          <a:bodyPr/>
          <a:lstStyle>
            <a:lvl1pPr>
              <a:defRPr/>
            </a:lvl1pPr>
          </a:lstStyle>
          <a:p>
            <a:fld id="{090ADFA8-05B0-4BBB-905A-DC383FD57502}" type="slidenum">
              <a:rPr lang="he-IL" altLang="en-US"/>
              <a:pPr/>
              <a:t>‹#›</a:t>
            </a:fld>
            <a:endParaRPr lang="he-IL" altLang="en-US"/>
          </a:p>
        </p:txBody>
      </p:sp>
    </p:spTree>
    <p:extLst>
      <p:ext uri="{BB962C8B-B14F-4D97-AF65-F5344CB8AC3E}">
        <p14:creationId xmlns:p14="http://schemas.microsoft.com/office/powerpoint/2010/main" val="1496227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he-I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Rectangle 4">
            <a:extLst>
              <a:ext uri="{FF2B5EF4-FFF2-40B4-BE49-F238E27FC236}">
                <a16:creationId xmlns:a16="http://schemas.microsoft.com/office/drawing/2014/main" id="{92922789-2CA4-4A37-B63F-AC6FDED933BA}"/>
              </a:ext>
            </a:extLst>
          </p:cNvPr>
          <p:cNvSpPr>
            <a:spLocks noGrp="1" noChangeArrowheads="1"/>
          </p:cNvSpPr>
          <p:nvPr>
            <p:ph type="dt" sz="half" idx="10"/>
          </p:nvPr>
        </p:nvSpPr>
        <p:spPr>
          <a:ln/>
        </p:spPr>
        <p:txBody>
          <a:bodyPr/>
          <a:lstStyle>
            <a:lvl1pPr>
              <a:defRPr/>
            </a:lvl1pPr>
          </a:lstStyle>
          <a:p>
            <a:pPr>
              <a:defRPr/>
            </a:pPr>
            <a:endParaRPr lang="he-IL"/>
          </a:p>
        </p:txBody>
      </p:sp>
      <p:sp>
        <p:nvSpPr>
          <p:cNvPr id="5" name="Rectangle 5">
            <a:extLst>
              <a:ext uri="{FF2B5EF4-FFF2-40B4-BE49-F238E27FC236}">
                <a16:creationId xmlns:a16="http://schemas.microsoft.com/office/drawing/2014/main" id="{6F0EC263-6660-427B-89A2-320123E9B7CA}"/>
              </a:ext>
            </a:extLst>
          </p:cNvPr>
          <p:cNvSpPr>
            <a:spLocks noGrp="1" noChangeArrowheads="1"/>
          </p:cNvSpPr>
          <p:nvPr>
            <p:ph type="ftr" sz="quarter" idx="11"/>
          </p:nvPr>
        </p:nvSpPr>
        <p:spPr>
          <a:ln/>
        </p:spPr>
        <p:txBody>
          <a:bodyPr/>
          <a:lstStyle>
            <a:lvl1pPr>
              <a:defRPr/>
            </a:lvl1pPr>
          </a:lstStyle>
          <a:p>
            <a:pPr>
              <a:defRPr/>
            </a:pPr>
            <a:endParaRPr lang="he-IL"/>
          </a:p>
        </p:txBody>
      </p:sp>
      <p:sp>
        <p:nvSpPr>
          <p:cNvPr id="6" name="Rectangle 6">
            <a:extLst>
              <a:ext uri="{FF2B5EF4-FFF2-40B4-BE49-F238E27FC236}">
                <a16:creationId xmlns:a16="http://schemas.microsoft.com/office/drawing/2014/main" id="{E4D7FE5C-84B5-4EB1-A63D-0905F6685366}"/>
              </a:ext>
            </a:extLst>
          </p:cNvPr>
          <p:cNvSpPr>
            <a:spLocks noGrp="1" noChangeArrowheads="1"/>
          </p:cNvSpPr>
          <p:nvPr>
            <p:ph type="sldNum" sz="quarter" idx="12"/>
          </p:nvPr>
        </p:nvSpPr>
        <p:spPr>
          <a:ln/>
        </p:spPr>
        <p:txBody>
          <a:bodyPr/>
          <a:lstStyle>
            <a:lvl1pPr>
              <a:defRPr/>
            </a:lvl1pPr>
          </a:lstStyle>
          <a:p>
            <a:fld id="{9BE4861F-29CB-40CE-8807-44336FFD3357}" type="slidenum">
              <a:rPr lang="he-IL" altLang="en-US"/>
              <a:pPr/>
              <a:t>‹#›</a:t>
            </a:fld>
            <a:endParaRPr lang="he-IL" altLang="en-US"/>
          </a:p>
        </p:txBody>
      </p:sp>
    </p:spTree>
    <p:extLst>
      <p:ext uri="{BB962C8B-B14F-4D97-AF65-F5344CB8AC3E}">
        <p14:creationId xmlns:p14="http://schemas.microsoft.com/office/powerpoint/2010/main" val="2123141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Rectangle 4">
            <a:extLst>
              <a:ext uri="{FF2B5EF4-FFF2-40B4-BE49-F238E27FC236}">
                <a16:creationId xmlns:a16="http://schemas.microsoft.com/office/drawing/2014/main" id="{DAB71A26-17D5-4A2D-A44B-B3DA0690B146}"/>
              </a:ext>
            </a:extLst>
          </p:cNvPr>
          <p:cNvSpPr>
            <a:spLocks noGrp="1" noChangeArrowheads="1"/>
          </p:cNvSpPr>
          <p:nvPr>
            <p:ph type="dt" sz="half" idx="10"/>
          </p:nvPr>
        </p:nvSpPr>
        <p:spPr>
          <a:ln/>
        </p:spPr>
        <p:txBody>
          <a:bodyPr/>
          <a:lstStyle>
            <a:lvl1pPr>
              <a:defRPr/>
            </a:lvl1pPr>
          </a:lstStyle>
          <a:p>
            <a:pPr>
              <a:defRPr/>
            </a:pPr>
            <a:endParaRPr lang="he-IL"/>
          </a:p>
        </p:txBody>
      </p:sp>
      <p:sp>
        <p:nvSpPr>
          <p:cNvPr id="5" name="Rectangle 5">
            <a:extLst>
              <a:ext uri="{FF2B5EF4-FFF2-40B4-BE49-F238E27FC236}">
                <a16:creationId xmlns:a16="http://schemas.microsoft.com/office/drawing/2014/main" id="{588B3FD0-A266-4477-9E09-7A8708D599FC}"/>
              </a:ext>
            </a:extLst>
          </p:cNvPr>
          <p:cNvSpPr>
            <a:spLocks noGrp="1" noChangeArrowheads="1"/>
          </p:cNvSpPr>
          <p:nvPr>
            <p:ph type="ftr" sz="quarter" idx="11"/>
          </p:nvPr>
        </p:nvSpPr>
        <p:spPr>
          <a:ln/>
        </p:spPr>
        <p:txBody>
          <a:bodyPr/>
          <a:lstStyle>
            <a:lvl1pPr>
              <a:defRPr/>
            </a:lvl1pPr>
          </a:lstStyle>
          <a:p>
            <a:pPr>
              <a:defRPr/>
            </a:pPr>
            <a:endParaRPr lang="he-IL"/>
          </a:p>
        </p:txBody>
      </p:sp>
      <p:sp>
        <p:nvSpPr>
          <p:cNvPr id="6" name="Rectangle 6">
            <a:extLst>
              <a:ext uri="{FF2B5EF4-FFF2-40B4-BE49-F238E27FC236}">
                <a16:creationId xmlns:a16="http://schemas.microsoft.com/office/drawing/2014/main" id="{541F4659-C529-426A-8B3B-CB3CF41F7C14}"/>
              </a:ext>
            </a:extLst>
          </p:cNvPr>
          <p:cNvSpPr>
            <a:spLocks noGrp="1" noChangeArrowheads="1"/>
          </p:cNvSpPr>
          <p:nvPr>
            <p:ph type="sldNum" sz="quarter" idx="12"/>
          </p:nvPr>
        </p:nvSpPr>
        <p:spPr>
          <a:ln/>
        </p:spPr>
        <p:txBody>
          <a:bodyPr/>
          <a:lstStyle>
            <a:lvl1pPr>
              <a:defRPr/>
            </a:lvl1pPr>
          </a:lstStyle>
          <a:p>
            <a:fld id="{5F302E39-FD6F-474C-8D0E-47261A5E7B82}" type="slidenum">
              <a:rPr lang="he-IL" altLang="en-US"/>
              <a:pPr/>
              <a:t>‹#›</a:t>
            </a:fld>
            <a:endParaRPr lang="he-IL" altLang="en-US"/>
          </a:p>
        </p:txBody>
      </p:sp>
    </p:spTree>
    <p:extLst>
      <p:ext uri="{BB962C8B-B14F-4D97-AF65-F5344CB8AC3E}">
        <p14:creationId xmlns:p14="http://schemas.microsoft.com/office/powerpoint/2010/main" val="495464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he-I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79C1B39A-B698-48EB-AA59-D088FB36DA13}"/>
              </a:ext>
            </a:extLst>
          </p:cNvPr>
          <p:cNvSpPr>
            <a:spLocks noGrp="1" noChangeArrowheads="1"/>
          </p:cNvSpPr>
          <p:nvPr>
            <p:ph type="dt" sz="half" idx="10"/>
          </p:nvPr>
        </p:nvSpPr>
        <p:spPr>
          <a:ln/>
        </p:spPr>
        <p:txBody>
          <a:bodyPr/>
          <a:lstStyle>
            <a:lvl1pPr>
              <a:defRPr/>
            </a:lvl1pPr>
          </a:lstStyle>
          <a:p>
            <a:pPr>
              <a:defRPr/>
            </a:pPr>
            <a:endParaRPr lang="he-IL"/>
          </a:p>
        </p:txBody>
      </p:sp>
      <p:sp>
        <p:nvSpPr>
          <p:cNvPr id="5" name="Rectangle 5">
            <a:extLst>
              <a:ext uri="{FF2B5EF4-FFF2-40B4-BE49-F238E27FC236}">
                <a16:creationId xmlns:a16="http://schemas.microsoft.com/office/drawing/2014/main" id="{A92DB80A-7543-4B91-A23F-EE65FE2E9AD6}"/>
              </a:ext>
            </a:extLst>
          </p:cNvPr>
          <p:cNvSpPr>
            <a:spLocks noGrp="1" noChangeArrowheads="1"/>
          </p:cNvSpPr>
          <p:nvPr>
            <p:ph type="ftr" sz="quarter" idx="11"/>
          </p:nvPr>
        </p:nvSpPr>
        <p:spPr>
          <a:ln/>
        </p:spPr>
        <p:txBody>
          <a:bodyPr/>
          <a:lstStyle>
            <a:lvl1pPr>
              <a:defRPr/>
            </a:lvl1pPr>
          </a:lstStyle>
          <a:p>
            <a:pPr>
              <a:defRPr/>
            </a:pPr>
            <a:endParaRPr lang="he-IL"/>
          </a:p>
        </p:txBody>
      </p:sp>
      <p:sp>
        <p:nvSpPr>
          <p:cNvPr id="6" name="Rectangle 6">
            <a:extLst>
              <a:ext uri="{FF2B5EF4-FFF2-40B4-BE49-F238E27FC236}">
                <a16:creationId xmlns:a16="http://schemas.microsoft.com/office/drawing/2014/main" id="{74FD4A80-F045-4EDE-9849-E617C58CEE49}"/>
              </a:ext>
            </a:extLst>
          </p:cNvPr>
          <p:cNvSpPr>
            <a:spLocks noGrp="1" noChangeArrowheads="1"/>
          </p:cNvSpPr>
          <p:nvPr>
            <p:ph type="sldNum" sz="quarter" idx="12"/>
          </p:nvPr>
        </p:nvSpPr>
        <p:spPr>
          <a:ln/>
        </p:spPr>
        <p:txBody>
          <a:bodyPr/>
          <a:lstStyle>
            <a:lvl1pPr>
              <a:defRPr/>
            </a:lvl1pPr>
          </a:lstStyle>
          <a:p>
            <a:fld id="{E2B7D3FE-BFB9-4CFC-AB23-7A25BE8BCBC0}" type="slidenum">
              <a:rPr lang="he-IL" altLang="en-US"/>
              <a:pPr/>
              <a:t>‹#›</a:t>
            </a:fld>
            <a:endParaRPr lang="he-IL" altLang="en-US"/>
          </a:p>
        </p:txBody>
      </p:sp>
    </p:spTree>
    <p:extLst>
      <p:ext uri="{BB962C8B-B14F-4D97-AF65-F5344CB8AC3E}">
        <p14:creationId xmlns:p14="http://schemas.microsoft.com/office/powerpoint/2010/main" val="3919981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Rectangle 4">
            <a:extLst>
              <a:ext uri="{FF2B5EF4-FFF2-40B4-BE49-F238E27FC236}">
                <a16:creationId xmlns:a16="http://schemas.microsoft.com/office/drawing/2014/main" id="{5B5009B7-FA93-48B3-A438-9FE26A225124}"/>
              </a:ext>
            </a:extLst>
          </p:cNvPr>
          <p:cNvSpPr>
            <a:spLocks noGrp="1" noChangeArrowheads="1"/>
          </p:cNvSpPr>
          <p:nvPr>
            <p:ph type="dt" sz="half" idx="10"/>
          </p:nvPr>
        </p:nvSpPr>
        <p:spPr>
          <a:ln/>
        </p:spPr>
        <p:txBody>
          <a:bodyPr/>
          <a:lstStyle>
            <a:lvl1pPr>
              <a:defRPr/>
            </a:lvl1pPr>
          </a:lstStyle>
          <a:p>
            <a:pPr>
              <a:defRPr/>
            </a:pPr>
            <a:endParaRPr lang="he-IL"/>
          </a:p>
        </p:txBody>
      </p:sp>
      <p:sp>
        <p:nvSpPr>
          <p:cNvPr id="6" name="Rectangle 5">
            <a:extLst>
              <a:ext uri="{FF2B5EF4-FFF2-40B4-BE49-F238E27FC236}">
                <a16:creationId xmlns:a16="http://schemas.microsoft.com/office/drawing/2014/main" id="{66F8BB59-AC5F-47C2-8D16-33301886A782}"/>
              </a:ext>
            </a:extLst>
          </p:cNvPr>
          <p:cNvSpPr>
            <a:spLocks noGrp="1" noChangeArrowheads="1"/>
          </p:cNvSpPr>
          <p:nvPr>
            <p:ph type="ftr" sz="quarter" idx="11"/>
          </p:nvPr>
        </p:nvSpPr>
        <p:spPr>
          <a:ln/>
        </p:spPr>
        <p:txBody>
          <a:bodyPr/>
          <a:lstStyle>
            <a:lvl1pPr>
              <a:defRPr/>
            </a:lvl1pPr>
          </a:lstStyle>
          <a:p>
            <a:pPr>
              <a:defRPr/>
            </a:pPr>
            <a:endParaRPr lang="he-IL"/>
          </a:p>
        </p:txBody>
      </p:sp>
      <p:sp>
        <p:nvSpPr>
          <p:cNvPr id="7" name="Rectangle 6">
            <a:extLst>
              <a:ext uri="{FF2B5EF4-FFF2-40B4-BE49-F238E27FC236}">
                <a16:creationId xmlns:a16="http://schemas.microsoft.com/office/drawing/2014/main" id="{D34F2133-512C-4E75-9956-8FBF0D22D89E}"/>
              </a:ext>
            </a:extLst>
          </p:cNvPr>
          <p:cNvSpPr>
            <a:spLocks noGrp="1" noChangeArrowheads="1"/>
          </p:cNvSpPr>
          <p:nvPr>
            <p:ph type="sldNum" sz="quarter" idx="12"/>
          </p:nvPr>
        </p:nvSpPr>
        <p:spPr>
          <a:ln/>
        </p:spPr>
        <p:txBody>
          <a:bodyPr/>
          <a:lstStyle>
            <a:lvl1pPr>
              <a:defRPr/>
            </a:lvl1pPr>
          </a:lstStyle>
          <a:p>
            <a:fld id="{E4A35CB7-64AF-45C9-B16B-589ED6AACB7D}" type="slidenum">
              <a:rPr lang="he-IL" altLang="en-US"/>
              <a:pPr/>
              <a:t>‹#›</a:t>
            </a:fld>
            <a:endParaRPr lang="he-IL" altLang="en-US"/>
          </a:p>
        </p:txBody>
      </p:sp>
    </p:spTree>
    <p:extLst>
      <p:ext uri="{BB962C8B-B14F-4D97-AF65-F5344CB8AC3E}">
        <p14:creationId xmlns:p14="http://schemas.microsoft.com/office/powerpoint/2010/main" val="2940753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he-I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7" name="Rectangle 4">
            <a:extLst>
              <a:ext uri="{FF2B5EF4-FFF2-40B4-BE49-F238E27FC236}">
                <a16:creationId xmlns:a16="http://schemas.microsoft.com/office/drawing/2014/main" id="{34CC4187-C2C9-4933-BE67-A33E70971BC8}"/>
              </a:ext>
            </a:extLst>
          </p:cNvPr>
          <p:cNvSpPr>
            <a:spLocks noGrp="1" noChangeArrowheads="1"/>
          </p:cNvSpPr>
          <p:nvPr>
            <p:ph type="dt" sz="half" idx="10"/>
          </p:nvPr>
        </p:nvSpPr>
        <p:spPr>
          <a:ln/>
        </p:spPr>
        <p:txBody>
          <a:bodyPr/>
          <a:lstStyle>
            <a:lvl1pPr>
              <a:defRPr/>
            </a:lvl1pPr>
          </a:lstStyle>
          <a:p>
            <a:pPr>
              <a:defRPr/>
            </a:pPr>
            <a:endParaRPr lang="he-IL"/>
          </a:p>
        </p:txBody>
      </p:sp>
      <p:sp>
        <p:nvSpPr>
          <p:cNvPr id="8" name="Rectangle 5">
            <a:extLst>
              <a:ext uri="{FF2B5EF4-FFF2-40B4-BE49-F238E27FC236}">
                <a16:creationId xmlns:a16="http://schemas.microsoft.com/office/drawing/2014/main" id="{4600FF42-0CCA-428B-AAB8-81A733CE4A0B}"/>
              </a:ext>
            </a:extLst>
          </p:cNvPr>
          <p:cNvSpPr>
            <a:spLocks noGrp="1" noChangeArrowheads="1"/>
          </p:cNvSpPr>
          <p:nvPr>
            <p:ph type="ftr" sz="quarter" idx="11"/>
          </p:nvPr>
        </p:nvSpPr>
        <p:spPr>
          <a:ln/>
        </p:spPr>
        <p:txBody>
          <a:bodyPr/>
          <a:lstStyle>
            <a:lvl1pPr>
              <a:defRPr/>
            </a:lvl1pPr>
          </a:lstStyle>
          <a:p>
            <a:pPr>
              <a:defRPr/>
            </a:pPr>
            <a:endParaRPr lang="he-IL"/>
          </a:p>
        </p:txBody>
      </p:sp>
      <p:sp>
        <p:nvSpPr>
          <p:cNvPr id="9" name="Rectangle 6">
            <a:extLst>
              <a:ext uri="{FF2B5EF4-FFF2-40B4-BE49-F238E27FC236}">
                <a16:creationId xmlns:a16="http://schemas.microsoft.com/office/drawing/2014/main" id="{7A743CC8-B083-40CE-B1C3-7B56F8781CE3}"/>
              </a:ext>
            </a:extLst>
          </p:cNvPr>
          <p:cNvSpPr>
            <a:spLocks noGrp="1" noChangeArrowheads="1"/>
          </p:cNvSpPr>
          <p:nvPr>
            <p:ph type="sldNum" sz="quarter" idx="12"/>
          </p:nvPr>
        </p:nvSpPr>
        <p:spPr>
          <a:ln/>
        </p:spPr>
        <p:txBody>
          <a:bodyPr/>
          <a:lstStyle>
            <a:lvl1pPr>
              <a:defRPr/>
            </a:lvl1pPr>
          </a:lstStyle>
          <a:p>
            <a:fld id="{BBD63EA6-4A2A-45FF-9A38-FBD3DD341D5F}" type="slidenum">
              <a:rPr lang="he-IL" altLang="en-US"/>
              <a:pPr/>
              <a:t>‹#›</a:t>
            </a:fld>
            <a:endParaRPr lang="he-IL" altLang="en-US"/>
          </a:p>
        </p:txBody>
      </p:sp>
    </p:spTree>
    <p:extLst>
      <p:ext uri="{BB962C8B-B14F-4D97-AF65-F5344CB8AC3E}">
        <p14:creationId xmlns:p14="http://schemas.microsoft.com/office/powerpoint/2010/main" val="1679301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Rectangle 4">
            <a:extLst>
              <a:ext uri="{FF2B5EF4-FFF2-40B4-BE49-F238E27FC236}">
                <a16:creationId xmlns:a16="http://schemas.microsoft.com/office/drawing/2014/main" id="{CE011406-053F-420F-A8F1-14A45397B03E}"/>
              </a:ext>
            </a:extLst>
          </p:cNvPr>
          <p:cNvSpPr>
            <a:spLocks noGrp="1" noChangeArrowheads="1"/>
          </p:cNvSpPr>
          <p:nvPr>
            <p:ph type="dt" sz="half" idx="10"/>
          </p:nvPr>
        </p:nvSpPr>
        <p:spPr>
          <a:ln/>
        </p:spPr>
        <p:txBody>
          <a:bodyPr/>
          <a:lstStyle>
            <a:lvl1pPr>
              <a:defRPr/>
            </a:lvl1pPr>
          </a:lstStyle>
          <a:p>
            <a:pPr>
              <a:defRPr/>
            </a:pPr>
            <a:endParaRPr lang="he-IL"/>
          </a:p>
        </p:txBody>
      </p:sp>
      <p:sp>
        <p:nvSpPr>
          <p:cNvPr id="4" name="Rectangle 5">
            <a:extLst>
              <a:ext uri="{FF2B5EF4-FFF2-40B4-BE49-F238E27FC236}">
                <a16:creationId xmlns:a16="http://schemas.microsoft.com/office/drawing/2014/main" id="{4A397CE7-7966-45F2-967F-5F22125102D1}"/>
              </a:ext>
            </a:extLst>
          </p:cNvPr>
          <p:cNvSpPr>
            <a:spLocks noGrp="1" noChangeArrowheads="1"/>
          </p:cNvSpPr>
          <p:nvPr>
            <p:ph type="ftr" sz="quarter" idx="11"/>
          </p:nvPr>
        </p:nvSpPr>
        <p:spPr>
          <a:ln/>
        </p:spPr>
        <p:txBody>
          <a:bodyPr/>
          <a:lstStyle>
            <a:lvl1pPr>
              <a:defRPr/>
            </a:lvl1pPr>
          </a:lstStyle>
          <a:p>
            <a:pPr>
              <a:defRPr/>
            </a:pPr>
            <a:endParaRPr lang="he-IL"/>
          </a:p>
        </p:txBody>
      </p:sp>
      <p:sp>
        <p:nvSpPr>
          <p:cNvPr id="5" name="Rectangle 6">
            <a:extLst>
              <a:ext uri="{FF2B5EF4-FFF2-40B4-BE49-F238E27FC236}">
                <a16:creationId xmlns:a16="http://schemas.microsoft.com/office/drawing/2014/main" id="{FD52AE8C-FFC1-40B2-9EEC-788D275A70A7}"/>
              </a:ext>
            </a:extLst>
          </p:cNvPr>
          <p:cNvSpPr>
            <a:spLocks noGrp="1" noChangeArrowheads="1"/>
          </p:cNvSpPr>
          <p:nvPr>
            <p:ph type="sldNum" sz="quarter" idx="12"/>
          </p:nvPr>
        </p:nvSpPr>
        <p:spPr>
          <a:ln/>
        </p:spPr>
        <p:txBody>
          <a:bodyPr/>
          <a:lstStyle>
            <a:lvl1pPr>
              <a:defRPr/>
            </a:lvl1pPr>
          </a:lstStyle>
          <a:p>
            <a:fld id="{9BB4405F-730C-4D15-A370-74799D9D8D12}" type="slidenum">
              <a:rPr lang="he-IL" altLang="en-US"/>
              <a:pPr/>
              <a:t>‹#›</a:t>
            </a:fld>
            <a:endParaRPr lang="he-IL" altLang="en-US"/>
          </a:p>
        </p:txBody>
      </p:sp>
    </p:spTree>
    <p:extLst>
      <p:ext uri="{BB962C8B-B14F-4D97-AF65-F5344CB8AC3E}">
        <p14:creationId xmlns:p14="http://schemas.microsoft.com/office/powerpoint/2010/main" val="116064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7B68654-D1AE-44FB-8FF2-FCF1A48984AD}"/>
              </a:ext>
            </a:extLst>
          </p:cNvPr>
          <p:cNvSpPr>
            <a:spLocks noGrp="1" noChangeArrowheads="1"/>
          </p:cNvSpPr>
          <p:nvPr>
            <p:ph type="dt" sz="half" idx="10"/>
          </p:nvPr>
        </p:nvSpPr>
        <p:spPr>
          <a:ln/>
        </p:spPr>
        <p:txBody>
          <a:bodyPr/>
          <a:lstStyle>
            <a:lvl1pPr>
              <a:defRPr/>
            </a:lvl1pPr>
          </a:lstStyle>
          <a:p>
            <a:pPr>
              <a:defRPr/>
            </a:pPr>
            <a:endParaRPr lang="he-IL"/>
          </a:p>
        </p:txBody>
      </p:sp>
      <p:sp>
        <p:nvSpPr>
          <p:cNvPr id="3" name="Rectangle 5">
            <a:extLst>
              <a:ext uri="{FF2B5EF4-FFF2-40B4-BE49-F238E27FC236}">
                <a16:creationId xmlns:a16="http://schemas.microsoft.com/office/drawing/2014/main" id="{28703815-A218-4ABB-AA59-204EC1CCA0BE}"/>
              </a:ext>
            </a:extLst>
          </p:cNvPr>
          <p:cNvSpPr>
            <a:spLocks noGrp="1" noChangeArrowheads="1"/>
          </p:cNvSpPr>
          <p:nvPr>
            <p:ph type="ftr" sz="quarter" idx="11"/>
          </p:nvPr>
        </p:nvSpPr>
        <p:spPr>
          <a:ln/>
        </p:spPr>
        <p:txBody>
          <a:bodyPr/>
          <a:lstStyle>
            <a:lvl1pPr>
              <a:defRPr/>
            </a:lvl1pPr>
          </a:lstStyle>
          <a:p>
            <a:pPr>
              <a:defRPr/>
            </a:pPr>
            <a:endParaRPr lang="he-IL"/>
          </a:p>
        </p:txBody>
      </p:sp>
      <p:sp>
        <p:nvSpPr>
          <p:cNvPr id="4" name="Rectangle 6">
            <a:extLst>
              <a:ext uri="{FF2B5EF4-FFF2-40B4-BE49-F238E27FC236}">
                <a16:creationId xmlns:a16="http://schemas.microsoft.com/office/drawing/2014/main" id="{6A7B89A1-7677-4044-942B-D01F83FC6D34}"/>
              </a:ext>
            </a:extLst>
          </p:cNvPr>
          <p:cNvSpPr>
            <a:spLocks noGrp="1" noChangeArrowheads="1"/>
          </p:cNvSpPr>
          <p:nvPr>
            <p:ph type="sldNum" sz="quarter" idx="12"/>
          </p:nvPr>
        </p:nvSpPr>
        <p:spPr>
          <a:ln/>
        </p:spPr>
        <p:txBody>
          <a:bodyPr/>
          <a:lstStyle>
            <a:lvl1pPr>
              <a:defRPr/>
            </a:lvl1pPr>
          </a:lstStyle>
          <a:p>
            <a:fld id="{EA1807CB-7C57-414B-B6CD-BD1BD00021AA}" type="slidenum">
              <a:rPr lang="he-IL" altLang="en-US"/>
              <a:pPr/>
              <a:t>‹#›</a:t>
            </a:fld>
            <a:endParaRPr lang="he-IL" altLang="en-US"/>
          </a:p>
        </p:txBody>
      </p:sp>
    </p:spTree>
    <p:extLst>
      <p:ext uri="{BB962C8B-B14F-4D97-AF65-F5344CB8AC3E}">
        <p14:creationId xmlns:p14="http://schemas.microsoft.com/office/powerpoint/2010/main" val="1226886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he-I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38A89ECA-DA19-40C6-B0B8-F4BDDC140584}"/>
              </a:ext>
            </a:extLst>
          </p:cNvPr>
          <p:cNvSpPr>
            <a:spLocks noGrp="1" noChangeArrowheads="1"/>
          </p:cNvSpPr>
          <p:nvPr>
            <p:ph type="dt" sz="half" idx="10"/>
          </p:nvPr>
        </p:nvSpPr>
        <p:spPr>
          <a:ln/>
        </p:spPr>
        <p:txBody>
          <a:bodyPr/>
          <a:lstStyle>
            <a:lvl1pPr>
              <a:defRPr/>
            </a:lvl1pPr>
          </a:lstStyle>
          <a:p>
            <a:pPr>
              <a:defRPr/>
            </a:pPr>
            <a:endParaRPr lang="he-IL"/>
          </a:p>
        </p:txBody>
      </p:sp>
      <p:sp>
        <p:nvSpPr>
          <p:cNvPr id="6" name="Rectangle 5">
            <a:extLst>
              <a:ext uri="{FF2B5EF4-FFF2-40B4-BE49-F238E27FC236}">
                <a16:creationId xmlns:a16="http://schemas.microsoft.com/office/drawing/2014/main" id="{916A6649-88EF-40DF-8273-8A4DC97D65C2}"/>
              </a:ext>
            </a:extLst>
          </p:cNvPr>
          <p:cNvSpPr>
            <a:spLocks noGrp="1" noChangeArrowheads="1"/>
          </p:cNvSpPr>
          <p:nvPr>
            <p:ph type="ftr" sz="quarter" idx="11"/>
          </p:nvPr>
        </p:nvSpPr>
        <p:spPr>
          <a:ln/>
        </p:spPr>
        <p:txBody>
          <a:bodyPr/>
          <a:lstStyle>
            <a:lvl1pPr>
              <a:defRPr/>
            </a:lvl1pPr>
          </a:lstStyle>
          <a:p>
            <a:pPr>
              <a:defRPr/>
            </a:pPr>
            <a:endParaRPr lang="he-IL"/>
          </a:p>
        </p:txBody>
      </p:sp>
      <p:sp>
        <p:nvSpPr>
          <p:cNvPr id="7" name="Rectangle 6">
            <a:extLst>
              <a:ext uri="{FF2B5EF4-FFF2-40B4-BE49-F238E27FC236}">
                <a16:creationId xmlns:a16="http://schemas.microsoft.com/office/drawing/2014/main" id="{8E56276B-A8E8-4C84-8F7E-6435498962C6}"/>
              </a:ext>
            </a:extLst>
          </p:cNvPr>
          <p:cNvSpPr>
            <a:spLocks noGrp="1" noChangeArrowheads="1"/>
          </p:cNvSpPr>
          <p:nvPr>
            <p:ph type="sldNum" sz="quarter" idx="12"/>
          </p:nvPr>
        </p:nvSpPr>
        <p:spPr>
          <a:ln/>
        </p:spPr>
        <p:txBody>
          <a:bodyPr/>
          <a:lstStyle>
            <a:lvl1pPr>
              <a:defRPr/>
            </a:lvl1pPr>
          </a:lstStyle>
          <a:p>
            <a:fld id="{883BBA6E-03E9-4E47-A3A8-1F34F1F2FF48}" type="slidenum">
              <a:rPr lang="he-IL" altLang="en-US"/>
              <a:pPr/>
              <a:t>‹#›</a:t>
            </a:fld>
            <a:endParaRPr lang="he-IL" altLang="en-US"/>
          </a:p>
        </p:txBody>
      </p:sp>
    </p:spTree>
    <p:extLst>
      <p:ext uri="{BB962C8B-B14F-4D97-AF65-F5344CB8AC3E}">
        <p14:creationId xmlns:p14="http://schemas.microsoft.com/office/powerpoint/2010/main" val="405172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he-I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6AE4C7A7-E697-44A4-B4A5-D4384E81DE36}"/>
              </a:ext>
            </a:extLst>
          </p:cNvPr>
          <p:cNvSpPr>
            <a:spLocks noGrp="1" noChangeArrowheads="1"/>
          </p:cNvSpPr>
          <p:nvPr>
            <p:ph type="dt" sz="half" idx="10"/>
          </p:nvPr>
        </p:nvSpPr>
        <p:spPr>
          <a:ln/>
        </p:spPr>
        <p:txBody>
          <a:bodyPr/>
          <a:lstStyle>
            <a:lvl1pPr>
              <a:defRPr/>
            </a:lvl1pPr>
          </a:lstStyle>
          <a:p>
            <a:pPr>
              <a:defRPr/>
            </a:pPr>
            <a:endParaRPr lang="he-IL"/>
          </a:p>
        </p:txBody>
      </p:sp>
      <p:sp>
        <p:nvSpPr>
          <p:cNvPr id="6" name="Rectangle 5">
            <a:extLst>
              <a:ext uri="{FF2B5EF4-FFF2-40B4-BE49-F238E27FC236}">
                <a16:creationId xmlns:a16="http://schemas.microsoft.com/office/drawing/2014/main" id="{A4FE84A3-BB66-47F2-A8F4-0A4957445D9C}"/>
              </a:ext>
            </a:extLst>
          </p:cNvPr>
          <p:cNvSpPr>
            <a:spLocks noGrp="1" noChangeArrowheads="1"/>
          </p:cNvSpPr>
          <p:nvPr>
            <p:ph type="ftr" sz="quarter" idx="11"/>
          </p:nvPr>
        </p:nvSpPr>
        <p:spPr>
          <a:ln/>
        </p:spPr>
        <p:txBody>
          <a:bodyPr/>
          <a:lstStyle>
            <a:lvl1pPr>
              <a:defRPr/>
            </a:lvl1pPr>
          </a:lstStyle>
          <a:p>
            <a:pPr>
              <a:defRPr/>
            </a:pPr>
            <a:endParaRPr lang="he-IL"/>
          </a:p>
        </p:txBody>
      </p:sp>
      <p:sp>
        <p:nvSpPr>
          <p:cNvPr id="7" name="Rectangle 6">
            <a:extLst>
              <a:ext uri="{FF2B5EF4-FFF2-40B4-BE49-F238E27FC236}">
                <a16:creationId xmlns:a16="http://schemas.microsoft.com/office/drawing/2014/main" id="{1E6C9CC5-7C9F-47C0-AE44-7CBA9B542F41}"/>
              </a:ext>
            </a:extLst>
          </p:cNvPr>
          <p:cNvSpPr>
            <a:spLocks noGrp="1" noChangeArrowheads="1"/>
          </p:cNvSpPr>
          <p:nvPr>
            <p:ph type="sldNum" sz="quarter" idx="12"/>
          </p:nvPr>
        </p:nvSpPr>
        <p:spPr>
          <a:ln/>
        </p:spPr>
        <p:txBody>
          <a:bodyPr/>
          <a:lstStyle>
            <a:lvl1pPr>
              <a:defRPr/>
            </a:lvl1pPr>
          </a:lstStyle>
          <a:p>
            <a:fld id="{B302E5EA-6706-41AE-B49E-7DF90EB6E464}" type="slidenum">
              <a:rPr lang="he-IL" altLang="en-US"/>
              <a:pPr/>
              <a:t>‹#›</a:t>
            </a:fld>
            <a:endParaRPr lang="he-IL" altLang="en-US"/>
          </a:p>
        </p:txBody>
      </p:sp>
    </p:spTree>
    <p:extLst>
      <p:ext uri="{BB962C8B-B14F-4D97-AF65-F5344CB8AC3E}">
        <p14:creationId xmlns:p14="http://schemas.microsoft.com/office/powerpoint/2010/main" val="3028291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B7EA779-BDB5-4C97-9508-4B39C21A6B7C}"/>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he-IL" altLang="he-IL"/>
              <a:t>לחץ כדי לערוך סגנון כותרת של תבנית בסיס</a:t>
            </a:r>
          </a:p>
        </p:txBody>
      </p:sp>
      <p:sp>
        <p:nvSpPr>
          <p:cNvPr id="1027" name="Rectangle 3">
            <a:extLst>
              <a:ext uri="{FF2B5EF4-FFF2-40B4-BE49-F238E27FC236}">
                <a16:creationId xmlns:a16="http://schemas.microsoft.com/office/drawing/2014/main" id="{CB1350B8-FAE9-4BB9-9B03-7DEBAC09D7E6}"/>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he-IL" altLang="he-IL"/>
              <a:t>לחץ כדי לערוך סגנונות טקסט של תבנית בסיס</a:t>
            </a:r>
          </a:p>
          <a:p>
            <a:pPr lvl="1"/>
            <a:r>
              <a:rPr lang="he-IL" altLang="he-IL"/>
              <a:t>רמה שנייה</a:t>
            </a:r>
          </a:p>
          <a:p>
            <a:pPr lvl="2"/>
            <a:r>
              <a:rPr lang="he-IL" altLang="he-IL"/>
              <a:t>רמה שלישית</a:t>
            </a:r>
          </a:p>
          <a:p>
            <a:pPr lvl="3"/>
            <a:r>
              <a:rPr lang="he-IL" altLang="he-IL"/>
              <a:t>רמה רביעית</a:t>
            </a:r>
          </a:p>
          <a:p>
            <a:pPr lvl="4"/>
            <a:r>
              <a:rPr lang="he-IL" altLang="he-IL"/>
              <a:t>רמה חמישית</a:t>
            </a:r>
          </a:p>
        </p:txBody>
      </p:sp>
      <p:sp>
        <p:nvSpPr>
          <p:cNvPr id="1028" name="Rectangle 4">
            <a:extLst>
              <a:ext uri="{FF2B5EF4-FFF2-40B4-BE49-F238E27FC236}">
                <a16:creationId xmlns:a16="http://schemas.microsoft.com/office/drawing/2014/main" id="{61831B04-2C0B-410A-8FDF-0997509EB7DD}"/>
              </a:ext>
            </a:extLst>
          </p:cNvPr>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endParaRPr lang="he-IL"/>
          </a:p>
        </p:txBody>
      </p:sp>
      <p:sp>
        <p:nvSpPr>
          <p:cNvPr id="1029" name="Rectangle 5">
            <a:extLst>
              <a:ext uri="{FF2B5EF4-FFF2-40B4-BE49-F238E27FC236}">
                <a16:creationId xmlns:a16="http://schemas.microsoft.com/office/drawing/2014/main" id="{23ED99C9-541E-4774-9478-05FB0C3A0049}"/>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he-IL"/>
          </a:p>
        </p:txBody>
      </p:sp>
      <p:sp>
        <p:nvSpPr>
          <p:cNvPr id="1030" name="Rectangle 6">
            <a:extLst>
              <a:ext uri="{FF2B5EF4-FFF2-40B4-BE49-F238E27FC236}">
                <a16:creationId xmlns:a16="http://schemas.microsoft.com/office/drawing/2014/main" id="{3BD29273-F78C-4840-BD00-7F18B9134E41}"/>
              </a:ext>
            </a:extLst>
          </p:cNvPr>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8C1B6C0A-A2A5-4E75-B1E7-19A3B9B5E319}" type="slidenum">
              <a:rPr lang="he-IL" altLang="en-US"/>
              <a:pPr/>
              <a:t>‹#›</a:t>
            </a:fld>
            <a:endParaRPr lang="he-IL"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Arial" charset="0"/>
          <a:cs typeface="Arial" charset="0"/>
        </a:defRPr>
      </a:lvl2pPr>
      <a:lvl3pPr algn="ctr" rtl="1" eaLnBrk="0" fontAlgn="base" hangingPunct="0">
        <a:spcBef>
          <a:spcPct val="0"/>
        </a:spcBef>
        <a:spcAft>
          <a:spcPct val="0"/>
        </a:spcAft>
        <a:defRPr sz="4400">
          <a:solidFill>
            <a:schemeClr val="tx2"/>
          </a:solidFill>
          <a:latin typeface="Arial" charset="0"/>
          <a:cs typeface="Arial" charset="0"/>
        </a:defRPr>
      </a:lvl3pPr>
      <a:lvl4pPr algn="ctr" rtl="1" eaLnBrk="0" fontAlgn="base" hangingPunct="0">
        <a:spcBef>
          <a:spcPct val="0"/>
        </a:spcBef>
        <a:spcAft>
          <a:spcPct val="0"/>
        </a:spcAft>
        <a:defRPr sz="4400">
          <a:solidFill>
            <a:schemeClr val="tx2"/>
          </a:solidFill>
          <a:latin typeface="Arial" charset="0"/>
          <a:cs typeface="Arial" charset="0"/>
        </a:defRPr>
      </a:lvl4pPr>
      <a:lvl5pPr algn="ctr" rtl="1" eaLnBrk="0" fontAlgn="base" hangingPunct="0">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6.xml" /></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 /><Relationship Id="rId2" Type="http://schemas.openxmlformats.org/officeDocument/2006/relationships/audio" Target="../media/audio11.wav" /><Relationship Id="rId1" Type="http://schemas.openxmlformats.org/officeDocument/2006/relationships/audio" Target="../media/audio10.wav" /><Relationship Id="rId5" Type="http://schemas.openxmlformats.org/officeDocument/2006/relationships/image" Target="../media/image3.png" /><Relationship Id="rId4" Type="http://schemas.openxmlformats.org/officeDocument/2006/relationships/image" Target="../media/image9.jpeg" /></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 /><Relationship Id="rId2" Type="http://schemas.openxmlformats.org/officeDocument/2006/relationships/audio" Target="../media/audio13.wav" /><Relationship Id="rId1" Type="http://schemas.openxmlformats.org/officeDocument/2006/relationships/audio" Target="../media/audio12.wav" /><Relationship Id="rId6" Type="http://schemas.openxmlformats.org/officeDocument/2006/relationships/image" Target="../media/image3.png" /><Relationship Id="rId5" Type="http://schemas.openxmlformats.org/officeDocument/2006/relationships/image" Target="../media/image9.jpeg" /><Relationship Id="rId4" Type="http://schemas.openxmlformats.org/officeDocument/2006/relationships/notesSlide" Target="../notesSlides/notesSlide1.xml" /></Relationships>
</file>

<file path=ppt/slides/_rels/slide12.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slideLayout" Target="../slideLayouts/slideLayout6.xml" /><Relationship Id="rId1" Type="http://schemas.openxmlformats.org/officeDocument/2006/relationships/audio" Target="../media/audio14.wav" /><Relationship Id="rId4" Type="http://schemas.openxmlformats.org/officeDocument/2006/relationships/image" Target="../media/image3.png" /></Relationships>
</file>

<file path=ppt/slides/_rels/slide13.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slideLayout" Target="../slideLayouts/slideLayout6.xml" /><Relationship Id="rId1" Type="http://schemas.openxmlformats.org/officeDocument/2006/relationships/audio" Target="../media/audio15.wav" /><Relationship Id="rId4" Type="http://schemas.openxmlformats.org/officeDocument/2006/relationships/image" Target="../media/image3.png" /></Relationships>
</file>

<file path=ppt/slides/_rels/slide14.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slideLayout" Target="../slideLayouts/slideLayout6.xml" /><Relationship Id="rId1" Type="http://schemas.openxmlformats.org/officeDocument/2006/relationships/audio" Target="../media/audio16.wav" /><Relationship Id="rId4" Type="http://schemas.openxmlformats.org/officeDocument/2006/relationships/image" Target="../media/image3.png" /></Relationships>
</file>

<file path=ppt/slides/_rels/slide15.xml.rels><?xml version="1.0" encoding="UTF-8" standalone="yes"?>
<Relationships xmlns="http://schemas.openxmlformats.org/package/2006/relationships"><Relationship Id="rId3" Type="http://schemas.openxmlformats.org/officeDocument/2006/relationships/image" Target="../media/image11.jpeg" /><Relationship Id="rId2" Type="http://schemas.openxmlformats.org/officeDocument/2006/relationships/slideLayout" Target="../slideLayouts/slideLayout6.xml" /><Relationship Id="rId1" Type="http://schemas.openxmlformats.org/officeDocument/2006/relationships/audio" Target="../media/audio17.wav" /><Relationship Id="rId4" Type="http://schemas.openxmlformats.org/officeDocument/2006/relationships/image" Target="../media/image3.png" /></Relationships>
</file>

<file path=ppt/slides/_rels/slide16.xml.rels><?xml version="1.0" encoding="UTF-8" standalone="yes"?>
<Relationships xmlns="http://schemas.openxmlformats.org/package/2006/relationships"><Relationship Id="rId3" Type="http://schemas.openxmlformats.org/officeDocument/2006/relationships/image" Target="../media/image11.jpeg" /><Relationship Id="rId2" Type="http://schemas.openxmlformats.org/officeDocument/2006/relationships/slideLayout" Target="../slideLayouts/slideLayout6.xml" /><Relationship Id="rId1" Type="http://schemas.openxmlformats.org/officeDocument/2006/relationships/audio" Target="../media/audio18.wav" /><Relationship Id="rId5" Type="http://schemas.openxmlformats.org/officeDocument/2006/relationships/image" Target="../media/image3.png" /><Relationship Id="rId4" Type="http://schemas.openxmlformats.org/officeDocument/2006/relationships/image" Target="../media/image12.jpeg" /></Relationships>
</file>

<file path=ppt/slides/_rels/slide17.xml.rels><?xml version="1.0" encoding="UTF-8" standalone="yes"?>
<Relationships xmlns="http://schemas.openxmlformats.org/package/2006/relationships"><Relationship Id="rId3" Type="http://schemas.openxmlformats.org/officeDocument/2006/relationships/image" Target="../media/image13.jpeg" /><Relationship Id="rId2" Type="http://schemas.openxmlformats.org/officeDocument/2006/relationships/slideLayout" Target="../slideLayouts/slideLayout6.xml" /><Relationship Id="rId1" Type="http://schemas.openxmlformats.org/officeDocument/2006/relationships/audio" Target="../media/audio19.wav" /><Relationship Id="rId5" Type="http://schemas.openxmlformats.org/officeDocument/2006/relationships/image" Target="../media/image3.png" /><Relationship Id="rId4" Type="http://schemas.openxmlformats.org/officeDocument/2006/relationships/image" Target="../media/image14.jpeg" /></Relationships>
</file>

<file path=ppt/slides/_rels/slide18.xml.rels><?xml version="1.0" encoding="UTF-8" standalone="yes"?>
<Relationships xmlns="http://schemas.openxmlformats.org/package/2006/relationships"><Relationship Id="rId3" Type="http://schemas.openxmlformats.org/officeDocument/2006/relationships/image" Target="../media/image15.jpeg" /><Relationship Id="rId2" Type="http://schemas.openxmlformats.org/officeDocument/2006/relationships/slideLayout" Target="../slideLayouts/slideLayout6.xml" /><Relationship Id="rId1" Type="http://schemas.openxmlformats.org/officeDocument/2006/relationships/audio" Target="../media/audio20.wav" /><Relationship Id="rId4" Type="http://schemas.openxmlformats.org/officeDocument/2006/relationships/image" Target="../media/image3.png" /></Relationships>
</file>

<file path=ppt/slides/_rels/slide19.xml.rels><?xml version="1.0" encoding="UTF-8" standalone="yes"?>
<Relationships xmlns="http://schemas.openxmlformats.org/package/2006/relationships"><Relationship Id="rId3" Type="http://schemas.openxmlformats.org/officeDocument/2006/relationships/image" Target="../media/image16.jpeg" /><Relationship Id="rId2" Type="http://schemas.openxmlformats.org/officeDocument/2006/relationships/slideLayout" Target="../slideLayouts/slideLayout6.xml" /><Relationship Id="rId1" Type="http://schemas.openxmlformats.org/officeDocument/2006/relationships/audio" Target="../media/audio21.wav" /><Relationship Id="rId4" Type="http://schemas.openxmlformats.org/officeDocument/2006/relationships/image" Target="../media/image3.png"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3" Type="http://schemas.openxmlformats.org/officeDocument/2006/relationships/image" Target="../media/image16.jpeg" /><Relationship Id="rId2" Type="http://schemas.openxmlformats.org/officeDocument/2006/relationships/slideLayout" Target="../slideLayouts/slideLayout6.xml" /><Relationship Id="rId1" Type="http://schemas.openxmlformats.org/officeDocument/2006/relationships/audio" Target="../media/audio22.wav" /><Relationship Id="rId4" Type="http://schemas.openxmlformats.org/officeDocument/2006/relationships/image" Target="../media/image3.png" /></Relationships>
</file>

<file path=ppt/slides/_rels/slide21.xml.rels><?xml version="1.0" encoding="UTF-8" standalone="yes"?>
<Relationships xmlns="http://schemas.openxmlformats.org/package/2006/relationships"><Relationship Id="rId3" Type="http://schemas.openxmlformats.org/officeDocument/2006/relationships/audio" Target="../media/audio25.wav" /><Relationship Id="rId7" Type="http://schemas.openxmlformats.org/officeDocument/2006/relationships/image" Target="../media/image3.png" /><Relationship Id="rId2" Type="http://schemas.openxmlformats.org/officeDocument/2006/relationships/audio" Target="../media/audio24.wav" /><Relationship Id="rId1" Type="http://schemas.openxmlformats.org/officeDocument/2006/relationships/audio" Target="../media/audio23.wav" /><Relationship Id="rId6" Type="http://schemas.openxmlformats.org/officeDocument/2006/relationships/image" Target="../media/image17.jpeg" /><Relationship Id="rId5" Type="http://schemas.openxmlformats.org/officeDocument/2006/relationships/slideLayout" Target="../slideLayouts/slideLayout6.xml" /><Relationship Id="rId4" Type="http://schemas.openxmlformats.org/officeDocument/2006/relationships/audio" Target="../media/audio26.wav" /></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 /><Relationship Id="rId2" Type="http://schemas.openxmlformats.org/officeDocument/2006/relationships/audio" Target="../media/audio28.wav" /><Relationship Id="rId1" Type="http://schemas.openxmlformats.org/officeDocument/2006/relationships/audio" Target="../media/audio27.wav" /><Relationship Id="rId5" Type="http://schemas.openxmlformats.org/officeDocument/2006/relationships/image" Target="../media/image3.png" /><Relationship Id="rId4" Type="http://schemas.openxmlformats.org/officeDocument/2006/relationships/image" Target="../media/image18.jpeg" /></Relationships>
</file>

<file path=ppt/slides/_rels/slide23.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slideLayout" Target="../slideLayouts/slideLayout6.xml" /><Relationship Id="rId1" Type="http://schemas.openxmlformats.org/officeDocument/2006/relationships/audio" Target="../media/audio29.wav" /><Relationship Id="rId4" Type="http://schemas.openxmlformats.org/officeDocument/2006/relationships/image" Target="../media/image3.png" /></Relationships>
</file>

<file path=ppt/slides/_rels/slide24.xml.rels><?xml version="1.0" encoding="UTF-8" standalone="yes"?>
<Relationships xmlns="http://schemas.openxmlformats.org/package/2006/relationships"><Relationship Id="rId3" Type="http://schemas.openxmlformats.org/officeDocument/2006/relationships/audio" Target="../media/audio32.wav" /><Relationship Id="rId2" Type="http://schemas.openxmlformats.org/officeDocument/2006/relationships/audio" Target="../media/audio31.wav" /><Relationship Id="rId1" Type="http://schemas.openxmlformats.org/officeDocument/2006/relationships/audio" Target="../media/audio30.wav" /><Relationship Id="rId6" Type="http://schemas.openxmlformats.org/officeDocument/2006/relationships/image" Target="../media/image3.png" /><Relationship Id="rId5" Type="http://schemas.openxmlformats.org/officeDocument/2006/relationships/image" Target="../media/image20.jpeg" /><Relationship Id="rId4" Type="http://schemas.openxmlformats.org/officeDocument/2006/relationships/slideLayout" Target="../slideLayouts/slideLayout6.xml" /></Relationships>
</file>

<file path=ppt/slides/_rels/slide25.xml.rels><?xml version="1.0" encoding="UTF-8" standalone="yes"?>
<Relationships xmlns="http://schemas.openxmlformats.org/package/2006/relationships"><Relationship Id="rId3" Type="http://schemas.openxmlformats.org/officeDocument/2006/relationships/image" Target="../media/image21.jpeg" /><Relationship Id="rId2" Type="http://schemas.openxmlformats.org/officeDocument/2006/relationships/slideLayout" Target="../slideLayouts/slideLayout6.xml" /><Relationship Id="rId1" Type="http://schemas.openxmlformats.org/officeDocument/2006/relationships/audio" Target="../media/audio33.wav" /><Relationship Id="rId4" Type="http://schemas.openxmlformats.org/officeDocument/2006/relationships/image" Target="../media/image3.png" /></Relationships>
</file>

<file path=ppt/slides/_rels/slide26.xml.rels><?xml version="1.0" encoding="UTF-8" standalone="yes"?>
<Relationships xmlns="http://schemas.openxmlformats.org/package/2006/relationships"><Relationship Id="rId3" Type="http://schemas.openxmlformats.org/officeDocument/2006/relationships/image" Target="../media/image22.jpeg" /><Relationship Id="rId2" Type="http://schemas.openxmlformats.org/officeDocument/2006/relationships/slideLayout" Target="../slideLayouts/slideLayout6.xml" /><Relationship Id="rId1" Type="http://schemas.openxmlformats.org/officeDocument/2006/relationships/audio" Target="../media/audio34.wav" /><Relationship Id="rId4" Type="http://schemas.openxmlformats.org/officeDocument/2006/relationships/image" Target="../media/image3.png" /></Relationships>
</file>

<file path=ppt/slides/_rels/slide27.xml.rels><?xml version="1.0" encoding="UTF-8" standalone="yes"?>
<Relationships xmlns="http://schemas.openxmlformats.org/package/2006/relationships"><Relationship Id="rId3" Type="http://schemas.openxmlformats.org/officeDocument/2006/relationships/image" Target="../media/image23.jpeg" /><Relationship Id="rId2" Type="http://schemas.openxmlformats.org/officeDocument/2006/relationships/slideLayout" Target="../slideLayouts/slideLayout6.xml" /><Relationship Id="rId1" Type="http://schemas.openxmlformats.org/officeDocument/2006/relationships/audio" Target="../media/audio35.wav" /><Relationship Id="rId4" Type="http://schemas.openxmlformats.org/officeDocument/2006/relationships/image" Target="../media/image3.png" /></Relationships>
</file>

<file path=ppt/slides/_rels/slide3.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slideLayout" Target="../slideLayouts/slideLayout7.xml" /><Relationship Id="rId1" Type="http://schemas.openxmlformats.org/officeDocument/2006/relationships/tags" Target="../tags/tag1.xml" /></Relationships>
</file>

<file path=ppt/slides/_rels/slide4.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slideLayout" Target="../slideLayouts/slideLayout6.xml" /><Relationship Id="rId1" Type="http://schemas.openxmlformats.org/officeDocument/2006/relationships/audio" Target="../media/audio1.wav" /><Relationship Id="rId4" Type="http://schemas.openxmlformats.org/officeDocument/2006/relationships/image" Target="../media/image3.png" /></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 /><Relationship Id="rId2" Type="http://schemas.openxmlformats.org/officeDocument/2006/relationships/audio" Target="../media/audio3.wav" /><Relationship Id="rId1" Type="http://schemas.openxmlformats.org/officeDocument/2006/relationships/audio" Target="../media/audio2.wav" /><Relationship Id="rId6" Type="http://schemas.openxmlformats.org/officeDocument/2006/relationships/image" Target="../media/image3.png" /><Relationship Id="rId5" Type="http://schemas.openxmlformats.org/officeDocument/2006/relationships/image" Target="../media/image5.jpeg" /><Relationship Id="rId4" Type="http://schemas.openxmlformats.org/officeDocument/2006/relationships/image" Target="../media/image4.jpeg" /></Relationships>
</file>

<file path=ppt/slides/_rels/slide6.xml.rels><?xml version="1.0" encoding="UTF-8" standalone="yes"?>
<Relationships xmlns="http://schemas.openxmlformats.org/package/2006/relationships"><Relationship Id="rId3" Type="http://schemas.openxmlformats.org/officeDocument/2006/relationships/image" Target="../media/image6.jpeg" /><Relationship Id="rId2" Type="http://schemas.openxmlformats.org/officeDocument/2006/relationships/slideLayout" Target="../slideLayouts/slideLayout6.xml" /><Relationship Id="rId1" Type="http://schemas.openxmlformats.org/officeDocument/2006/relationships/audio" Target="../media/audio4.wav" /><Relationship Id="rId4" Type="http://schemas.openxmlformats.org/officeDocument/2006/relationships/image" Target="../media/image3.png" /></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 /><Relationship Id="rId2" Type="http://schemas.openxmlformats.org/officeDocument/2006/relationships/audio" Target="../media/audio6.wav" /><Relationship Id="rId1" Type="http://schemas.openxmlformats.org/officeDocument/2006/relationships/audio" Target="../media/audio5.wav" /><Relationship Id="rId5" Type="http://schemas.openxmlformats.org/officeDocument/2006/relationships/image" Target="../media/image3.png" /><Relationship Id="rId4" Type="http://schemas.openxmlformats.org/officeDocument/2006/relationships/image" Target="../media/image6.jpeg" /></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 /><Relationship Id="rId2" Type="http://schemas.openxmlformats.org/officeDocument/2006/relationships/audio" Target="../media/audio8.wav" /><Relationship Id="rId1" Type="http://schemas.openxmlformats.org/officeDocument/2006/relationships/audio" Target="../media/audio7.wav" /><Relationship Id="rId5" Type="http://schemas.openxmlformats.org/officeDocument/2006/relationships/image" Target="../media/image3.png" /><Relationship Id="rId4" Type="http://schemas.openxmlformats.org/officeDocument/2006/relationships/image" Target="../media/image7.jpeg" /></Relationships>
</file>

<file path=ppt/slides/_rels/slide9.xml.rels><?xml version="1.0" encoding="UTF-8" standalone="yes"?>
<Relationships xmlns="http://schemas.openxmlformats.org/package/2006/relationships"><Relationship Id="rId3" Type="http://schemas.openxmlformats.org/officeDocument/2006/relationships/image" Target="../media/image8.jpeg" /><Relationship Id="rId2" Type="http://schemas.openxmlformats.org/officeDocument/2006/relationships/slideLayout" Target="../slideLayouts/slideLayout6.xml" /><Relationship Id="rId1" Type="http://schemas.openxmlformats.org/officeDocument/2006/relationships/audio" Target="../media/audio9.wav" /><Relationship Id="rId4" Type="http://schemas.openxmlformats.org/officeDocument/2006/relationships/image" Target="../media/image3.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001">
            <a:extLst>
              <a:ext uri="{FF2B5EF4-FFF2-40B4-BE49-F238E27FC236}">
                <a16:creationId xmlns:a16="http://schemas.microsoft.com/office/drawing/2014/main" id="{AF6A02D7-A3F4-44BB-BE89-D52365EC03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5655"/>
          <a:stretch>
            <a:fillRect/>
          </a:stretch>
        </p:blipFill>
        <p:spPr bwMode="auto">
          <a:xfrm>
            <a:off x="1835150" y="333375"/>
            <a:ext cx="5497513" cy="622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3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strips(downLeft)">
                                      <p:cBhvr>
                                        <p:cTn id="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a:extLst>
              <a:ext uri="{FF2B5EF4-FFF2-40B4-BE49-F238E27FC236}">
                <a16:creationId xmlns:a16="http://schemas.microsoft.com/office/drawing/2014/main" id="{A7B1BC81-0782-4E4F-B2B5-53AA135828CE}"/>
              </a:ext>
            </a:extLst>
          </p:cNvPr>
          <p:cNvSpPr>
            <a:spLocks noGrp="1" noChangeArrowheads="1"/>
          </p:cNvSpPr>
          <p:nvPr>
            <p:ph type="title"/>
          </p:nvPr>
        </p:nvSpPr>
        <p:spPr>
          <a:xfrm>
            <a:off x="457200" y="274638"/>
            <a:ext cx="8229600" cy="561975"/>
          </a:xfrm>
        </p:spPr>
        <p:txBody>
          <a:bodyPr/>
          <a:lstStyle/>
          <a:p>
            <a:pPr eaLnBrk="1" hangingPunct="1"/>
            <a:r>
              <a:rPr lang="ar-SA" altLang="he-IL" sz="2400" b="1"/>
              <a:t>رأى زرزور الدجاجةََ البيضاء كركر.. ناداها:</a:t>
            </a:r>
            <a:br>
              <a:rPr lang="ar-SA" altLang="he-IL" sz="4000" b="1"/>
            </a:br>
            <a:endParaRPr lang="he-IL" altLang="he-IL" sz="2400" b="1"/>
          </a:p>
        </p:txBody>
      </p:sp>
      <p:pic>
        <p:nvPicPr>
          <p:cNvPr id="11267" name="Picture 5" descr="010">
            <a:extLst>
              <a:ext uri="{FF2B5EF4-FFF2-40B4-BE49-F238E27FC236}">
                <a16:creationId xmlns:a16="http://schemas.microsoft.com/office/drawing/2014/main" id="{5BCDF26D-C402-4C82-B602-4654FD1EF7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1484313"/>
            <a:ext cx="6300788" cy="494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6">
            <a:extLst>
              <a:ext uri="{FF2B5EF4-FFF2-40B4-BE49-F238E27FC236}">
                <a16:creationId xmlns:a16="http://schemas.microsoft.com/office/drawing/2014/main" id="{1A75855E-A3A0-4EBB-BB0A-90D464AF0067}"/>
              </a:ext>
            </a:extLst>
          </p:cNvPr>
          <p:cNvSpPr>
            <a:spLocks noChangeArrowheads="1"/>
          </p:cNvSpPr>
          <p:nvPr/>
        </p:nvSpPr>
        <p:spPr bwMode="auto">
          <a:xfrm>
            <a:off x="468313" y="765175"/>
            <a:ext cx="82296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400" b="1">
                <a:solidFill>
                  <a:schemeClr val="tx2"/>
                </a:solidFill>
              </a:rPr>
              <a:t>كركر.. يا كركر! مرحباً يا صديقتي العزيزة. هل نلعبُ معاً؟</a:t>
            </a:r>
            <a:br>
              <a:rPr lang="ar-SA" altLang="he-IL" sz="2400" b="1">
                <a:solidFill>
                  <a:schemeClr val="tx2"/>
                </a:solidFill>
              </a:rPr>
            </a:br>
            <a:endParaRPr lang="he-IL" altLang="he-IL" sz="2400" b="1">
              <a:solidFill>
                <a:schemeClr val="tx2"/>
              </a:solidFill>
            </a:endParaRPr>
          </a:p>
        </p:txBody>
      </p:sp>
      <p:pic>
        <p:nvPicPr>
          <p:cNvPr id="14344" name="צליל3494.WAV">
            <a:hlinkClick r:id="" action="ppaction://media"/>
            <a:extLst>
              <a:ext uri="{FF2B5EF4-FFF2-40B4-BE49-F238E27FC236}">
                <a16:creationId xmlns:a16="http://schemas.microsoft.com/office/drawing/2014/main" id="{34B56E12-CDB1-4AD2-98B0-C258279C1439}"/>
              </a:ext>
            </a:extLst>
          </p:cNvPr>
          <p:cNvPicPr>
            <a:picLocks noRot="1" noChangeAspect="1" noChangeArrowheads="1"/>
          </p:cNvPicPr>
          <p:nvPr>
            <a:wavAudioFile r:embed="rId1"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1692275" y="1889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6" name="צליל3525.WAV">
            <a:hlinkClick r:id="" action="ppaction://media"/>
            <a:extLst>
              <a:ext uri="{FF2B5EF4-FFF2-40B4-BE49-F238E27FC236}">
                <a16:creationId xmlns:a16="http://schemas.microsoft.com/office/drawing/2014/main" id="{ABAADE90-57A1-493D-AA2E-69E9EEC12E1A}"/>
              </a:ext>
            </a:extLst>
          </p:cNvPr>
          <p:cNvPicPr>
            <a:picLocks noRot="1" noChangeAspect="1" noChangeArrowheads="1"/>
          </p:cNvPicPr>
          <p:nvPr>
            <a:wavAudioFile r:embed="rId2"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1116013" y="6921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4340"/>
                                        </p:tgtEl>
                                        <p:attrNameLst>
                                          <p:attrName>style.visibility</p:attrName>
                                        </p:attrNameLst>
                                      </p:cBhvr>
                                      <p:to>
                                        <p:strVal val="visible"/>
                                      </p:to>
                                    </p:set>
                                    <p:anim calcmode="discrete" valueType="clr">
                                      <p:cBhvr override="childStyle">
                                        <p:cTn id="7" dur="80"/>
                                        <p:tgtEl>
                                          <p:spTgt spid="1434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4340"/>
                                        </p:tgtEl>
                                        <p:attrNameLst>
                                          <p:attrName>fillcolor</p:attrName>
                                        </p:attrNameLst>
                                      </p:cBhvr>
                                      <p:tavLst>
                                        <p:tav tm="0">
                                          <p:val>
                                            <p:clrVal>
                                              <a:schemeClr val="accent2"/>
                                            </p:clrVal>
                                          </p:val>
                                        </p:tav>
                                        <p:tav tm="50000">
                                          <p:val>
                                            <p:clrVal>
                                              <a:schemeClr val="hlink"/>
                                            </p:clrVal>
                                          </p:val>
                                        </p:tav>
                                      </p:tavLst>
                                    </p:anim>
                                    <p:set>
                                      <p:cBhvr>
                                        <p:cTn id="9" dur="80"/>
                                        <p:tgtEl>
                                          <p:spTgt spid="14340"/>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5807" fill="hold"/>
                                        <p:tgtEl>
                                          <p:spTgt spid="14344"/>
                                        </p:tgtEl>
                                      </p:cBhvr>
                                    </p:cmd>
                                  </p:childTnLst>
                                </p:cTn>
                              </p:par>
                            </p:childTnLst>
                          </p:cTn>
                        </p:par>
                      </p:childTnLst>
                    </p:cTn>
                  </p:par>
                  <p:par>
                    <p:cTn id="12" fill="hold" nodeType="clickPar">
                      <p:stCondLst>
                        <p:cond delay="indefinite"/>
                      </p:stCondLst>
                      <p:childTnLst>
                        <p:par>
                          <p:cTn id="13" fill="hold" nodeType="withGroup">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14342"/>
                                        </p:tgtEl>
                                        <p:attrNameLst>
                                          <p:attrName>style.visibility</p:attrName>
                                        </p:attrNameLst>
                                      </p:cBhvr>
                                      <p:to>
                                        <p:strVal val="visible"/>
                                      </p:to>
                                    </p:set>
                                    <p:anim calcmode="discrete" valueType="clr">
                                      <p:cBhvr override="childStyle">
                                        <p:cTn id="16" dur="80"/>
                                        <p:tgtEl>
                                          <p:spTgt spid="14342"/>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14342"/>
                                        </p:tgtEl>
                                        <p:attrNameLst>
                                          <p:attrName>fillcolor</p:attrName>
                                        </p:attrNameLst>
                                      </p:cBhvr>
                                      <p:tavLst>
                                        <p:tav tm="0">
                                          <p:val>
                                            <p:clrVal>
                                              <a:schemeClr val="accent2"/>
                                            </p:clrVal>
                                          </p:val>
                                        </p:tav>
                                        <p:tav tm="50000">
                                          <p:val>
                                            <p:clrVal>
                                              <a:schemeClr val="hlink"/>
                                            </p:clrVal>
                                          </p:val>
                                        </p:tav>
                                      </p:tavLst>
                                    </p:anim>
                                    <p:set>
                                      <p:cBhvr>
                                        <p:cTn id="18" dur="80"/>
                                        <p:tgtEl>
                                          <p:spTgt spid="14342"/>
                                        </p:tgtEl>
                                        <p:attrNameLst>
                                          <p:attrName>fill.type</p:attrName>
                                        </p:attrNameLst>
                                      </p:cBhvr>
                                      <p:to>
                                        <p:strVal val="solid"/>
                                      </p:to>
                                    </p:set>
                                  </p:childTnLst>
                                </p:cTn>
                              </p:par>
                              <p:par>
                                <p:cTn id="19" presetID="1" presetClass="mediacall" presetSubtype="0" fill="hold" nodeType="withEffect">
                                  <p:stCondLst>
                                    <p:cond delay="0"/>
                                  </p:stCondLst>
                                  <p:childTnLst>
                                    <p:cmd type="call" cmd="playFrom(0.0)">
                                      <p:cBhvr>
                                        <p:cTn id="20" dur="7364" fill="hold"/>
                                        <p:tgtEl>
                                          <p:spTgt spid="1434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14344"/>
                </p:tgtEl>
              </p:cMediaNode>
            </p:audio>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4346"/>
                </p:tgtEl>
              </p:cMediaNode>
            </p:audio>
          </p:childTnLst>
        </p:cTn>
      </p:par>
    </p:tnLst>
    <p:bldLst>
      <p:bldP spid="14340" grpId="0"/>
      <p:bldP spid="143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CC45F3CF-EF68-4761-8836-AD56DC17533B}"/>
              </a:ext>
            </a:extLst>
          </p:cNvPr>
          <p:cNvSpPr>
            <a:spLocks noGrp="1" noChangeArrowheads="1"/>
          </p:cNvSpPr>
          <p:nvPr>
            <p:ph type="title"/>
          </p:nvPr>
        </p:nvSpPr>
        <p:spPr>
          <a:xfrm>
            <a:off x="468313" y="188913"/>
            <a:ext cx="8229600" cy="633412"/>
          </a:xfrm>
        </p:spPr>
        <p:txBody>
          <a:bodyPr/>
          <a:lstStyle/>
          <a:p>
            <a:pPr eaLnBrk="1" hangingPunct="1"/>
            <a:r>
              <a:rPr lang="ar-SA" altLang="he-IL" sz="2400" b="1"/>
              <a:t>كركرتِ الدجاجةُ كركر وقالت:</a:t>
            </a:r>
            <a:br>
              <a:rPr lang="ar-SA" altLang="he-IL" sz="2400" b="1"/>
            </a:br>
            <a:endParaRPr lang="he-IL" altLang="he-IL" sz="2400" b="1"/>
          </a:p>
        </p:txBody>
      </p:sp>
      <p:pic>
        <p:nvPicPr>
          <p:cNvPr id="12291" name="Picture 3" descr="010">
            <a:extLst>
              <a:ext uri="{FF2B5EF4-FFF2-40B4-BE49-F238E27FC236}">
                <a16:creationId xmlns:a16="http://schemas.microsoft.com/office/drawing/2014/main" id="{2D4CDE3F-259F-4D40-AA82-CCDBD8B08E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48552"/>
          <a:stretch>
            <a:fillRect/>
          </a:stretch>
        </p:blipFill>
        <p:spPr bwMode="auto">
          <a:xfrm>
            <a:off x="2555875" y="1628775"/>
            <a:ext cx="3241675" cy="494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Rectangle 4">
            <a:extLst>
              <a:ext uri="{FF2B5EF4-FFF2-40B4-BE49-F238E27FC236}">
                <a16:creationId xmlns:a16="http://schemas.microsoft.com/office/drawing/2014/main" id="{5A199C39-BBBC-4B0A-9E20-2815E47A350F}"/>
              </a:ext>
            </a:extLst>
          </p:cNvPr>
          <p:cNvSpPr>
            <a:spLocks noChangeArrowheads="1"/>
          </p:cNvSpPr>
          <p:nvPr/>
        </p:nvSpPr>
        <p:spPr bwMode="auto">
          <a:xfrm>
            <a:off x="395288" y="6207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400" b="1">
                <a:solidFill>
                  <a:schemeClr val="tx2"/>
                </a:solidFill>
              </a:rPr>
              <a:t>لا.. لا.. أنتَ أرنبٌ شاذ! انا لا العب مع أرنبٍ بأذنٍ واحدة! </a:t>
            </a:r>
            <a:br>
              <a:rPr lang="ar-SA" altLang="he-IL" sz="2400" b="1">
                <a:solidFill>
                  <a:schemeClr val="tx2"/>
                </a:solidFill>
              </a:rPr>
            </a:br>
            <a:r>
              <a:rPr lang="ar-SA" altLang="he-IL" sz="2400" b="1">
                <a:solidFill>
                  <a:schemeClr val="tx2"/>
                </a:solidFill>
              </a:rPr>
              <a:t>سألعبُ معَ القطةِ مومو بالكرة.</a:t>
            </a:r>
            <a:endParaRPr lang="he-IL" altLang="he-IL" sz="2400" b="1">
              <a:solidFill>
                <a:schemeClr val="tx2"/>
              </a:solidFill>
            </a:endParaRPr>
          </a:p>
        </p:txBody>
      </p:sp>
      <p:pic>
        <p:nvPicPr>
          <p:cNvPr id="49158" name="צליל3541.WAV">
            <a:hlinkClick r:id="" action="ppaction://media"/>
            <a:extLst>
              <a:ext uri="{FF2B5EF4-FFF2-40B4-BE49-F238E27FC236}">
                <a16:creationId xmlns:a16="http://schemas.microsoft.com/office/drawing/2014/main" id="{B1CAFF0F-63C8-4911-BF2F-46DE84802F93}"/>
              </a:ext>
            </a:extLst>
          </p:cNvPr>
          <p:cNvPicPr>
            <a:picLocks noRot="1" noChangeAspect="1" noChangeArrowheads="1"/>
          </p:cNvPicPr>
          <p:nvPr>
            <a:wavAudioFile r:embed="rId1" name="צליל מוקלט"/>
          </p:nvPr>
        </p:nvPicPr>
        <p:blipFill>
          <a:blip r:embed="rId6">
            <a:extLst>
              <a:ext uri="{28A0092B-C50C-407E-A947-70E740481C1C}">
                <a14:useLocalDpi xmlns:a14="http://schemas.microsoft.com/office/drawing/2010/main" val="0"/>
              </a:ext>
            </a:extLst>
          </a:blip>
          <a:srcRect/>
          <a:stretch>
            <a:fillRect/>
          </a:stretch>
        </p:blipFill>
        <p:spPr bwMode="auto">
          <a:xfrm>
            <a:off x="2700338" y="1889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צליל3557.WAV">
            <a:hlinkClick r:id="" action="ppaction://media"/>
            <a:extLst>
              <a:ext uri="{FF2B5EF4-FFF2-40B4-BE49-F238E27FC236}">
                <a16:creationId xmlns:a16="http://schemas.microsoft.com/office/drawing/2014/main" id="{604F3E82-3096-481B-BC69-9B9A31A37336}"/>
              </a:ext>
            </a:extLst>
          </p:cNvPr>
          <p:cNvPicPr>
            <a:picLocks noRot="1" noChangeAspect="1" noChangeArrowheads="1"/>
          </p:cNvPicPr>
          <p:nvPr>
            <a:wavAudioFile r:embed="rId2" name="צליל מוקלט"/>
          </p:nvPr>
        </p:nvPicPr>
        <p:blipFill>
          <a:blip r:embed="rId6">
            <a:extLst>
              <a:ext uri="{28A0092B-C50C-407E-A947-70E740481C1C}">
                <a14:useLocalDpi xmlns:a14="http://schemas.microsoft.com/office/drawing/2010/main" val="0"/>
              </a:ext>
            </a:extLst>
          </a:blip>
          <a:srcRect/>
          <a:stretch>
            <a:fillRect/>
          </a:stretch>
        </p:blipFill>
        <p:spPr bwMode="auto">
          <a:xfrm>
            <a:off x="1258888" y="9810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9154"/>
                                        </p:tgtEl>
                                        <p:attrNameLst>
                                          <p:attrName>style.visibility</p:attrName>
                                        </p:attrNameLst>
                                      </p:cBhvr>
                                      <p:to>
                                        <p:strVal val="visible"/>
                                      </p:to>
                                    </p:set>
                                    <p:anim calcmode="discrete" valueType="clr">
                                      <p:cBhvr override="childStyle">
                                        <p:cTn id="7" dur="80"/>
                                        <p:tgtEl>
                                          <p:spTgt spid="4915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9154"/>
                                        </p:tgtEl>
                                        <p:attrNameLst>
                                          <p:attrName>fillcolor</p:attrName>
                                        </p:attrNameLst>
                                      </p:cBhvr>
                                      <p:tavLst>
                                        <p:tav tm="0">
                                          <p:val>
                                            <p:clrVal>
                                              <a:schemeClr val="accent2"/>
                                            </p:clrVal>
                                          </p:val>
                                        </p:tav>
                                        <p:tav tm="50000">
                                          <p:val>
                                            <p:clrVal>
                                              <a:schemeClr val="hlink"/>
                                            </p:clrVal>
                                          </p:val>
                                        </p:tav>
                                      </p:tavLst>
                                    </p:anim>
                                    <p:set>
                                      <p:cBhvr>
                                        <p:cTn id="9" dur="80"/>
                                        <p:tgtEl>
                                          <p:spTgt spid="49154"/>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5817" fill="hold"/>
                                        <p:tgtEl>
                                          <p:spTgt spid="49158"/>
                                        </p:tgtEl>
                                      </p:cBhvr>
                                    </p:cmd>
                                  </p:childTnLst>
                                </p:cTn>
                              </p:par>
                            </p:childTnLst>
                          </p:cTn>
                        </p:par>
                      </p:childTnLst>
                    </p:cTn>
                  </p:par>
                  <p:par>
                    <p:cTn id="12" fill="hold" nodeType="clickPar">
                      <p:stCondLst>
                        <p:cond delay="indefinite"/>
                      </p:stCondLst>
                      <p:childTnLst>
                        <p:par>
                          <p:cTn id="13" fill="hold" nodeType="withGroup">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49156"/>
                                        </p:tgtEl>
                                        <p:attrNameLst>
                                          <p:attrName>style.visibility</p:attrName>
                                        </p:attrNameLst>
                                      </p:cBhvr>
                                      <p:to>
                                        <p:strVal val="visible"/>
                                      </p:to>
                                    </p:set>
                                    <p:anim calcmode="discrete" valueType="clr">
                                      <p:cBhvr override="childStyle">
                                        <p:cTn id="16" dur="80"/>
                                        <p:tgtEl>
                                          <p:spTgt spid="49156"/>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9156"/>
                                        </p:tgtEl>
                                        <p:attrNameLst>
                                          <p:attrName>fillcolor</p:attrName>
                                        </p:attrNameLst>
                                      </p:cBhvr>
                                      <p:tavLst>
                                        <p:tav tm="0">
                                          <p:val>
                                            <p:clrVal>
                                              <a:schemeClr val="accent2"/>
                                            </p:clrVal>
                                          </p:val>
                                        </p:tav>
                                        <p:tav tm="50000">
                                          <p:val>
                                            <p:clrVal>
                                              <a:schemeClr val="hlink"/>
                                            </p:clrVal>
                                          </p:val>
                                        </p:tav>
                                      </p:tavLst>
                                    </p:anim>
                                    <p:set>
                                      <p:cBhvr>
                                        <p:cTn id="18" dur="80"/>
                                        <p:tgtEl>
                                          <p:spTgt spid="49156"/>
                                        </p:tgtEl>
                                        <p:attrNameLst>
                                          <p:attrName>fill.type</p:attrName>
                                        </p:attrNameLst>
                                      </p:cBhvr>
                                      <p:to>
                                        <p:strVal val="solid"/>
                                      </p:to>
                                    </p:set>
                                  </p:childTnLst>
                                </p:cTn>
                              </p:par>
                              <p:par>
                                <p:cTn id="19" presetID="1" presetClass="mediacall" presetSubtype="0" fill="hold" nodeType="withEffect">
                                  <p:stCondLst>
                                    <p:cond delay="0"/>
                                  </p:stCondLst>
                                  <p:childTnLst>
                                    <p:cmd type="call" cmd="playFrom(0.0)">
                                      <p:cBhvr>
                                        <p:cTn id="20" dur="9718" fill="hold"/>
                                        <p:tgtEl>
                                          <p:spTgt spid="4915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49158"/>
                </p:tgtEl>
              </p:cMediaNode>
            </p:audio>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49159"/>
                </p:tgtEl>
              </p:cMediaNode>
            </p:audio>
          </p:childTnLst>
        </p:cTn>
      </p:par>
    </p:tnLst>
    <p:bldLst>
      <p:bldP spid="49154" grpId="0"/>
      <p:bldP spid="491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AF8D1315-D2BB-49A0-9B14-2A34029EEA4A}"/>
              </a:ext>
            </a:extLst>
          </p:cNvPr>
          <p:cNvSpPr>
            <a:spLocks noGrp="1" noChangeArrowheads="1"/>
          </p:cNvSpPr>
          <p:nvPr>
            <p:ph type="title"/>
          </p:nvPr>
        </p:nvSpPr>
        <p:spPr>
          <a:xfrm>
            <a:off x="468313" y="620713"/>
            <a:ext cx="8229600" cy="1143000"/>
          </a:xfrm>
        </p:spPr>
        <p:txBody>
          <a:bodyPr/>
          <a:lstStyle/>
          <a:p>
            <a:pPr eaLnBrk="1" hangingPunct="1"/>
            <a:r>
              <a:rPr lang="ar-SA" altLang="he-IL" sz="2400" b="1"/>
              <a:t>سارَ زرزور في طريقِهِ حزيناً ووحيداً.. سارَ وسارَ طويلاً.. حتى التقى الخروفَ القويَّ نطّاح، فركضَ نحوَهُ، وناداه:</a:t>
            </a:r>
            <a:endParaRPr lang="he-IL" altLang="he-IL" sz="2400" b="1"/>
          </a:p>
        </p:txBody>
      </p:sp>
      <p:pic>
        <p:nvPicPr>
          <p:cNvPr id="13315" name="Picture 3" descr="011">
            <a:extLst>
              <a:ext uri="{FF2B5EF4-FFF2-40B4-BE49-F238E27FC236}">
                <a16:creationId xmlns:a16="http://schemas.microsoft.com/office/drawing/2014/main" id="{D819096C-391B-402F-BB92-236E54B60C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4125"/>
          <a:stretch>
            <a:fillRect/>
          </a:stretch>
        </p:blipFill>
        <p:spPr bwMode="auto">
          <a:xfrm>
            <a:off x="3265488" y="1844675"/>
            <a:ext cx="2330450" cy="46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1" name="צליל3557.WAV">
            <a:hlinkClick r:id="" action="ppaction://media"/>
            <a:extLst>
              <a:ext uri="{FF2B5EF4-FFF2-40B4-BE49-F238E27FC236}">
                <a16:creationId xmlns:a16="http://schemas.microsoft.com/office/drawing/2014/main" id="{DE3E53F0-1BD3-49A8-8D01-19A3A0127CA6}"/>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1763713" y="14128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0178"/>
                                        </p:tgtEl>
                                        <p:attrNameLst>
                                          <p:attrName>style.visibility</p:attrName>
                                        </p:attrNameLst>
                                      </p:cBhvr>
                                      <p:to>
                                        <p:strVal val="visible"/>
                                      </p:to>
                                    </p:set>
                                    <p:anim calcmode="discrete" valueType="clr">
                                      <p:cBhvr override="childStyle">
                                        <p:cTn id="7" dur="80"/>
                                        <p:tgtEl>
                                          <p:spTgt spid="5017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0178"/>
                                        </p:tgtEl>
                                        <p:attrNameLst>
                                          <p:attrName>fillcolor</p:attrName>
                                        </p:attrNameLst>
                                      </p:cBhvr>
                                      <p:tavLst>
                                        <p:tav tm="0">
                                          <p:val>
                                            <p:clrVal>
                                              <a:schemeClr val="accent2"/>
                                            </p:clrVal>
                                          </p:val>
                                        </p:tav>
                                        <p:tav tm="50000">
                                          <p:val>
                                            <p:clrVal>
                                              <a:schemeClr val="hlink"/>
                                            </p:clrVal>
                                          </p:val>
                                        </p:tav>
                                      </p:tavLst>
                                    </p:anim>
                                    <p:set>
                                      <p:cBhvr>
                                        <p:cTn id="9" dur="80"/>
                                        <p:tgtEl>
                                          <p:spTgt spid="50178"/>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14508" fill="hold"/>
                                        <p:tgtEl>
                                          <p:spTgt spid="5018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50181"/>
                </p:tgtEl>
              </p:cMediaNode>
            </p:audio>
          </p:childTnLst>
        </p:cTn>
      </p:par>
    </p:tnLst>
    <p:bldLst>
      <p:bldP spid="5017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a:extLst>
              <a:ext uri="{FF2B5EF4-FFF2-40B4-BE49-F238E27FC236}">
                <a16:creationId xmlns:a16="http://schemas.microsoft.com/office/drawing/2014/main" id="{A9B9E6BA-CB5D-4796-A246-5B21D88D16B9}"/>
              </a:ext>
            </a:extLst>
          </p:cNvPr>
          <p:cNvSpPr>
            <a:spLocks noGrp="1" noChangeArrowheads="1"/>
          </p:cNvSpPr>
          <p:nvPr>
            <p:ph type="title"/>
          </p:nvPr>
        </p:nvSpPr>
        <p:spPr>
          <a:xfrm>
            <a:off x="468313" y="260350"/>
            <a:ext cx="8229600" cy="1143000"/>
          </a:xfrm>
        </p:spPr>
        <p:txBody>
          <a:bodyPr/>
          <a:lstStyle/>
          <a:p>
            <a:pPr eaLnBrk="1" hangingPunct="1"/>
            <a:br>
              <a:rPr lang="ar-SA" altLang="he-IL" sz="800" b="1"/>
            </a:br>
            <a:r>
              <a:rPr lang="ar-SA" altLang="he-IL" sz="2400" b="1"/>
              <a:t>مرحباً! مرحباً أيُّها الخروفُ العزيز! هل تحبُّ ان نلعبَ معاً؟</a:t>
            </a:r>
            <a:br>
              <a:rPr lang="ar-SA" altLang="he-IL" sz="2400" b="1"/>
            </a:br>
            <a:r>
              <a:rPr lang="ar-SA" altLang="he-IL" sz="2400" b="1"/>
              <a:t>ضحكَ الخروفُ نطّاح من زرزور، وقال:</a:t>
            </a:r>
            <a:br>
              <a:rPr lang="ar-SA" altLang="he-IL" sz="2400" b="1"/>
            </a:br>
            <a:endParaRPr lang="he-IL" altLang="he-IL" sz="2400" b="1"/>
          </a:p>
        </p:txBody>
      </p:sp>
      <p:pic>
        <p:nvPicPr>
          <p:cNvPr id="14339" name="Picture 5" descr="011">
            <a:extLst>
              <a:ext uri="{FF2B5EF4-FFF2-40B4-BE49-F238E27FC236}">
                <a16:creationId xmlns:a16="http://schemas.microsoft.com/office/drawing/2014/main" id="{DF79566A-ADA9-46EF-B62E-6DBAD6C054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1844675"/>
            <a:ext cx="6496050" cy="46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צליל3572.WAV">
            <a:hlinkClick r:id="" action="ppaction://media"/>
            <a:extLst>
              <a:ext uri="{FF2B5EF4-FFF2-40B4-BE49-F238E27FC236}">
                <a16:creationId xmlns:a16="http://schemas.microsoft.com/office/drawing/2014/main" id="{DE34F9D2-A80E-47BC-8AA5-0B4479D10535}"/>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1116013" y="6921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2292"/>
                                        </p:tgtEl>
                                        <p:attrNameLst>
                                          <p:attrName>style.visibility</p:attrName>
                                        </p:attrNameLst>
                                      </p:cBhvr>
                                      <p:to>
                                        <p:strVal val="visible"/>
                                      </p:to>
                                    </p:set>
                                    <p:anim calcmode="discrete" valueType="clr">
                                      <p:cBhvr override="childStyle">
                                        <p:cTn id="7" dur="80"/>
                                        <p:tgtEl>
                                          <p:spTgt spid="1229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292"/>
                                        </p:tgtEl>
                                        <p:attrNameLst>
                                          <p:attrName>fillcolor</p:attrName>
                                        </p:attrNameLst>
                                      </p:cBhvr>
                                      <p:tavLst>
                                        <p:tav tm="0">
                                          <p:val>
                                            <p:clrVal>
                                              <a:schemeClr val="accent2"/>
                                            </p:clrVal>
                                          </p:val>
                                        </p:tav>
                                        <p:tav tm="50000">
                                          <p:val>
                                            <p:clrVal>
                                              <a:schemeClr val="hlink"/>
                                            </p:clrVal>
                                          </p:val>
                                        </p:tav>
                                      </p:tavLst>
                                    </p:anim>
                                    <p:set>
                                      <p:cBhvr>
                                        <p:cTn id="9" dur="80"/>
                                        <p:tgtEl>
                                          <p:spTgt spid="12292"/>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13370" fill="hold"/>
                                        <p:tgtEl>
                                          <p:spTgt spid="1229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12296"/>
                </p:tgtEl>
              </p:cMediaNode>
            </p:audio>
          </p:childTnLst>
        </p:cTn>
      </p:par>
    </p:tnLst>
    <p:bldLst>
      <p:bldP spid="122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001A8F5E-C597-4E51-90FB-0FE068C8538C}"/>
              </a:ext>
            </a:extLst>
          </p:cNvPr>
          <p:cNvSpPr>
            <a:spLocks noGrp="1" noChangeArrowheads="1"/>
          </p:cNvSpPr>
          <p:nvPr>
            <p:ph type="title"/>
          </p:nvPr>
        </p:nvSpPr>
        <p:spPr>
          <a:xfrm>
            <a:off x="468313" y="620713"/>
            <a:ext cx="8229600" cy="1143000"/>
          </a:xfrm>
        </p:spPr>
        <p:txBody>
          <a:bodyPr/>
          <a:lstStyle/>
          <a:p>
            <a:pPr eaLnBrk="1" hangingPunct="1"/>
            <a:r>
              <a:rPr lang="ar-SA" altLang="he-IL" sz="2400" b="1"/>
              <a:t>- لا.. لا! طبعاً لا! أنا لا ألعبُ معَ أرنبٍ بأذنٍ واحده! </a:t>
            </a:r>
            <a:br>
              <a:rPr lang="ar-SA" altLang="he-IL" sz="2400" b="1"/>
            </a:br>
            <a:r>
              <a:rPr lang="ar-SA" altLang="he-IL" sz="2400" b="1"/>
              <a:t>سألعبُ مع القطةِ مومو والدجاجةِ كركر بالكره.</a:t>
            </a:r>
            <a:br>
              <a:rPr lang="ar-SA" altLang="he-IL" sz="2400" b="1"/>
            </a:br>
            <a:endParaRPr lang="he-IL" altLang="he-IL" sz="2400" b="1"/>
          </a:p>
        </p:txBody>
      </p:sp>
      <p:pic>
        <p:nvPicPr>
          <p:cNvPr id="15363" name="Picture 3" descr="011">
            <a:extLst>
              <a:ext uri="{FF2B5EF4-FFF2-40B4-BE49-F238E27FC236}">
                <a16:creationId xmlns:a16="http://schemas.microsoft.com/office/drawing/2014/main" id="{A63706D1-036D-4959-A2E7-E2D8440C9D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0180"/>
          <a:stretch>
            <a:fillRect/>
          </a:stretch>
        </p:blipFill>
        <p:spPr bwMode="auto">
          <a:xfrm>
            <a:off x="2195513" y="1700213"/>
            <a:ext cx="4535487" cy="46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צליל3588.WAV">
            <a:hlinkClick r:id="" action="ppaction://media"/>
            <a:extLst>
              <a:ext uri="{FF2B5EF4-FFF2-40B4-BE49-F238E27FC236}">
                <a16:creationId xmlns:a16="http://schemas.microsoft.com/office/drawing/2014/main" id="{B65BB029-8C93-41A3-A011-29367AA7E383}"/>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1619250" y="9810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1202"/>
                                        </p:tgtEl>
                                        <p:attrNameLst>
                                          <p:attrName>style.visibility</p:attrName>
                                        </p:attrNameLst>
                                      </p:cBhvr>
                                      <p:to>
                                        <p:strVal val="visible"/>
                                      </p:to>
                                    </p:set>
                                    <p:anim calcmode="discrete" valueType="clr">
                                      <p:cBhvr override="childStyle">
                                        <p:cTn id="7" dur="80"/>
                                        <p:tgtEl>
                                          <p:spTgt spid="5120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1202"/>
                                        </p:tgtEl>
                                        <p:attrNameLst>
                                          <p:attrName>fillcolor</p:attrName>
                                        </p:attrNameLst>
                                      </p:cBhvr>
                                      <p:tavLst>
                                        <p:tav tm="0">
                                          <p:val>
                                            <p:clrVal>
                                              <a:schemeClr val="accent2"/>
                                            </p:clrVal>
                                          </p:val>
                                        </p:tav>
                                        <p:tav tm="50000">
                                          <p:val>
                                            <p:clrVal>
                                              <a:schemeClr val="hlink"/>
                                            </p:clrVal>
                                          </p:val>
                                        </p:tav>
                                      </p:tavLst>
                                    </p:anim>
                                    <p:set>
                                      <p:cBhvr>
                                        <p:cTn id="9" dur="80"/>
                                        <p:tgtEl>
                                          <p:spTgt spid="51202"/>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11335" fill="hold"/>
                                        <p:tgtEl>
                                          <p:spTgt spid="5120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51204"/>
                </p:tgtEl>
              </p:cMediaNode>
            </p:audio>
          </p:childTnLst>
        </p:cTn>
      </p:par>
    </p:tnLst>
    <p:bldLst>
      <p:bldP spid="5120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a:extLst>
              <a:ext uri="{FF2B5EF4-FFF2-40B4-BE49-F238E27FC236}">
                <a16:creationId xmlns:a16="http://schemas.microsoft.com/office/drawing/2014/main" id="{49285EE7-F195-4054-8D21-1E615ABAA8C3}"/>
              </a:ext>
            </a:extLst>
          </p:cNvPr>
          <p:cNvSpPr>
            <a:spLocks noGrp="1" noChangeArrowheads="1"/>
          </p:cNvSpPr>
          <p:nvPr>
            <p:ph type="title"/>
          </p:nvPr>
        </p:nvSpPr>
        <p:spPr/>
        <p:txBody>
          <a:bodyPr/>
          <a:lstStyle/>
          <a:p>
            <a:pPr eaLnBrk="1" hangingPunct="1"/>
            <a:r>
              <a:rPr lang="ar-SA" altLang="he-IL" sz="2400" b="1"/>
              <a:t>جلسَ الأرنبُ زرزور وحيداً يبكي.. </a:t>
            </a:r>
            <a:br>
              <a:rPr lang="ar-SA" altLang="he-IL" sz="2400" b="1"/>
            </a:br>
            <a:r>
              <a:rPr lang="ar-SA" altLang="he-IL" sz="2400" b="1"/>
              <a:t>وراحَ ينظرُ إلى الأصدقاءِ الثلاثة وهم يلعبونَ بالكره.</a:t>
            </a:r>
            <a:endParaRPr lang="he-IL" altLang="he-IL" sz="2400" b="1"/>
          </a:p>
        </p:txBody>
      </p:sp>
      <p:pic>
        <p:nvPicPr>
          <p:cNvPr id="16387" name="Picture 5" descr="012">
            <a:extLst>
              <a:ext uri="{FF2B5EF4-FFF2-40B4-BE49-F238E27FC236}">
                <a16:creationId xmlns:a16="http://schemas.microsoft.com/office/drawing/2014/main" id="{D6DC9747-FA1E-4157-B8F9-00A7257659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169" t="57277" r="13188"/>
          <a:stretch>
            <a:fillRect/>
          </a:stretch>
        </p:blipFill>
        <p:spPr bwMode="auto">
          <a:xfrm>
            <a:off x="1763713" y="2060575"/>
            <a:ext cx="5759450" cy="430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צליל3603.WAV">
            <a:hlinkClick r:id="" action="ppaction://media"/>
            <a:extLst>
              <a:ext uri="{FF2B5EF4-FFF2-40B4-BE49-F238E27FC236}">
                <a16:creationId xmlns:a16="http://schemas.microsoft.com/office/drawing/2014/main" id="{B98465D5-A95B-4883-98F4-5B11ED0AA571}"/>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1187450" y="5492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6388"/>
                                        </p:tgtEl>
                                        <p:attrNameLst>
                                          <p:attrName>style.visibility</p:attrName>
                                        </p:attrNameLst>
                                      </p:cBhvr>
                                      <p:to>
                                        <p:strVal val="visible"/>
                                      </p:to>
                                    </p:set>
                                    <p:anim calcmode="discrete" valueType="clr">
                                      <p:cBhvr override="childStyle">
                                        <p:cTn id="7" dur="80"/>
                                        <p:tgtEl>
                                          <p:spTgt spid="1638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388"/>
                                        </p:tgtEl>
                                        <p:attrNameLst>
                                          <p:attrName>fillcolor</p:attrName>
                                        </p:attrNameLst>
                                      </p:cBhvr>
                                      <p:tavLst>
                                        <p:tav tm="0">
                                          <p:val>
                                            <p:clrVal>
                                              <a:schemeClr val="accent2"/>
                                            </p:clrVal>
                                          </p:val>
                                        </p:tav>
                                        <p:tav tm="50000">
                                          <p:val>
                                            <p:clrVal>
                                              <a:schemeClr val="hlink"/>
                                            </p:clrVal>
                                          </p:val>
                                        </p:tav>
                                      </p:tavLst>
                                    </p:anim>
                                    <p:set>
                                      <p:cBhvr>
                                        <p:cTn id="9" dur="80"/>
                                        <p:tgtEl>
                                          <p:spTgt spid="16388"/>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12083" fill="hold"/>
                                        <p:tgtEl>
                                          <p:spTgt spid="1639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16391"/>
                </p:tgtEl>
              </p:cMediaNode>
            </p:audio>
          </p:childTnLst>
        </p:cTn>
      </p:par>
    </p:tnLst>
    <p:bldLst>
      <p:bldP spid="1638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F95EC557-AE84-4A35-A010-BFBD35E399D3}"/>
              </a:ext>
            </a:extLst>
          </p:cNvPr>
          <p:cNvSpPr>
            <a:spLocks noGrp="1" noChangeArrowheads="1"/>
          </p:cNvSpPr>
          <p:nvPr>
            <p:ph type="title"/>
          </p:nvPr>
        </p:nvSpPr>
        <p:spPr/>
        <p:txBody>
          <a:bodyPr/>
          <a:lstStyle/>
          <a:p>
            <a:pPr eaLnBrk="1" hangingPunct="1"/>
            <a:r>
              <a:rPr lang="ar-SA" altLang="he-IL" sz="2400" b="1"/>
              <a:t>نقرتِ الدجاجةُ كركر الكرة، ودحرجتها نحوَ القطةِ مومو.. فأسرعتِ القطةُ مومو وركلتها نحوَ الخروف نطّاح. ركضَ نطّاح بسرعة ونطحَ الكرةَ بقوةٍ كبيره.</a:t>
            </a:r>
            <a:r>
              <a:rPr lang="en-US" altLang="he-IL" sz="4000"/>
              <a:t> </a:t>
            </a:r>
            <a:endParaRPr lang="he-IL" altLang="he-IL" sz="4000"/>
          </a:p>
        </p:txBody>
      </p:sp>
      <p:pic>
        <p:nvPicPr>
          <p:cNvPr id="17411" name="Picture 3" descr="012">
            <a:extLst>
              <a:ext uri="{FF2B5EF4-FFF2-40B4-BE49-F238E27FC236}">
                <a16:creationId xmlns:a16="http://schemas.microsoft.com/office/drawing/2014/main" id="{C36051A5-0666-42AC-BAD6-DED19FE8EB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43744" b="49059"/>
          <a:stretch>
            <a:fillRect/>
          </a:stretch>
        </p:blipFill>
        <p:spPr bwMode="auto">
          <a:xfrm>
            <a:off x="4645025" y="2060575"/>
            <a:ext cx="330835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4" descr="013">
            <a:extLst>
              <a:ext uri="{FF2B5EF4-FFF2-40B4-BE49-F238E27FC236}">
                <a16:creationId xmlns:a16="http://schemas.microsoft.com/office/drawing/2014/main" id="{61F99B2B-73FF-4041-96A9-04D362C9E2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2060575"/>
            <a:ext cx="3597275" cy="368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צליל3603.WAV">
            <a:hlinkClick r:id="" action="ppaction://media"/>
            <a:extLst>
              <a:ext uri="{FF2B5EF4-FFF2-40B4-BE49-F238E27FC236}">
                <a16:creationId xmlns:a16="http://schemas.microsoft.com/office/drawing/2014/main" id="{2C8F0564-70F0-4FF8-9F78-431BFF0A7916}"/>
              </a:ext>
            </a:extLst>
          </p:cNvPr>
          <p:cNvPicPr>
            <a:picLocks noRot="1" noChangeAspect="1" noChangeArrowheads="1"/>
          </p:cNvPicPr>
          <p:nvPr>
            <a:wavAudioFile r:embed="rId1"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8434"/>
                                        </p:tgtEl>
                                        <p:attrNameLst>
                                          <p:attrName>style.visibility</p:attrName>
                                        </p:attrNameLst>
                                      </p:cBhvr>
                                      <p:to>
                                        <p:strVal val="visible"/>
                                      </p:to>
                                    </p:set>
                                    <p:anim calcmode="discrete" valueType="clr">
                                      <p:cBhvr override="childStyle">
                                        <p:cTn id="7" dur="80"/>
                                        <p:tgtEl>
                                          <p:spTgt spid="1843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8434"/>
                                        </p:tgtEl>
                                        <p:attrNameLst>
                                          <p:attrName>fillcolor</p:attrName>
                                        </p:attrNameLst>
                                      </p:cBhvr>
                                      <p:tavLst>
                                        <p:tav tm="0">
                                          <p:val>
                                            <p:clrVal>
                                              <a:schemeClr val="accent2"/>
                                            </p:clrVal>
                                          </p:val>
                                        </p:tav>
                                        <p:tav tm="50000">
                                          <p:val>
                                            <p:clrVal>
                                              <a:schemeClr val="hlink"/>
                                            </p:clrVal>
                                          </p:val>
                                        </p:tav>
                                      </p:tavLst>
                                    </p:anim>
                                    <p:set>
                                      <p:cBhvr>
                                        <p:cTn id="9" dur="80"/>
                                        <p:tgtEl>
                                          <p:spTgt spid="18434"/>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14547" fill="hold"/>
                                        <p:tgtEl>
                                          <p:spTgt spid="1843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18438"/>
                </p:tgtEl>
              </p:cMediaNode>
            </p:audio>
          </p:childTnLst>
        </p:cTn>
      </p:par>
    </p:tnLst>
    <p:bldLst>
      <p:bldP spid="184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a:extLst>
              <a:ext uri="{FF2B5EF4-FFF2-40B4-BE49-F238E27FC236}">
                <a16:creationId xmlns:a16="http://schemas.microsoft.com/office/drawing/2014/main" id="{4B140746-7224-4C38-B80C-D45F9D6CD2D2}"/>
              </a:ext>
            </a:extLst>
          </p:cNvPr>
          <p:cNvSpPr>
            <a:spLocks noGrp="1" noChangeArrowheads="1"/>
          </p:cNvSpPr>
          <p:nvPr>
            <p:ph type="title"/>
          </p:nvPr>
        </p:nvSpPr>
        <p:spPr/>
        <p:txBody>
          <a:bodyPr/>
          <a:lstStyle/>
          <a:p>
            <a:pPr eaLnBrk="1" hangingPunct="1"/>
            <a:r>
              <a:rPr lang="ar-SA" altLang="he-IL" sz="2400" b="1"/>
              <a:t>طارتِ الكرةُ عالياً..</a:t>
            </a:r>
            <a:br>
              <a:rPr lang="ar-SA" altLang="he-IL" sz="2400" b="1"/>
            </a:br>
            <a:r>
              <a:rPr lang="ar-SA" altLang="he-IL" sz="2400" b="1"/>
              <a:t>ارتفعت أكثرَ فأكثر.. حتى وصلت إلى الشجرةِ العالية، وعلقت بينَ أغصانِها. فحزنَ الأصدقاءُ الثلاثة، وتوقفوا عنِ اللعب!</a:t>
            </a:r>
            <a:endParaRPr lang="he-IL" altLang="he-IL" sz="2400" b="1"/>
          </a:p>
        </p:txBody>
      </p:sp>
      <p:pic>
        <p:nvPicPr>
          <p:cNvPr id="18435" name="Picture 6" descr="016">
            <a:extLst>
              <a:ext uri="{FF2B5EF4-FFF2-40B4-BE49-F238E27FC236}">
                <a16:creationId xmlns:a16="http://schemas.microsoft.com/office/drawing/2014/main" id="{A67C9BA4-9430-4366-A6D8-BE23591B77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19238"/>
            <a:ext cx="4443413" cy="533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027">
            <a:extLst>
              <a:ext uri="{FF2B5EF4-FFF2-40B4-BE49-F238E27FC236}">
                <a16:creationId xmlns:a16="http://schemas.microsoft.com/office/drawing/2014/main" id="{1799EA7D-A7CB-4B0C-8AE7-3F7149E9D9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8828"/>
          <a:stretch>
            <a:fillRect/>
          </a:stretch>
        </p:blipFill>
        <p:spPr bwMode="auto">
          <a:xfrm>
            <a:off x="4445000" y="1484313"/>
            <a:ext cx="4699000"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צליל3619.WAV">
            <a:hlinkClick r:id="" action="ppaction://media"/>
            <a:extLst>
              <a:ext uri="{FF2B5EF4-FFF2-40B4-BE49-F238E27FC236}">
                <a16:creationId xmlns:a16="http://schemas.microsoft.com/office/drawing/2014/main" id="{1117F61C-186D-4A44-A707-9F1FB9263BD9}"/>
              </a:ext>
            </a:extLst>
          </p:cNvPr>
          <p:cNvPicPr>
            <a:picLocks noRot="1" noChangeAspect="1" noChangeArrowheads="1"/>
          </p:cNvPicPr>
          <p:nvPr>
            <a:wavAudioFile r:embed="rId1"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1508"/>
                                        </p:tgtEl>
                                        <p:attrNameLst>
                                          <p:attrName>style.visibility</p:attrName>
                                        </p:attrNameLst>
                                      </p:cBhvr>
                                      <p:to>
                                        <p:strVal val="visible"/>
                                      </p:to>
                                    </p:set>
                                    <p:anim calcmode="discrete" valueType="clr">
                                      <p:cBhvr override="childStyle">
                                        <p:cTn id="7" dur="80"/>
                                        <p:tgtEl>
                                          <p:spTgt spid="2150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1508"/>
                                        </p:tgtEl>
                                        <p:attrNameLst>
                                          <p:attrName>fillcolor</p:attrName>
                                        </p:attrNameLst>
                                      </p:cBhvr>
                                      <p:tavLst>
                                        <p:tav tm="0">
                                          <p:val>
                                            <p:clrVal>
                                              <a:schemeClr val="accent2"/>
                                            </p:clrVal>
                                          </p:val>
                                        </p:tav>
                                        <p:tav tm="50000">
                                          <p:val>
                                            <p:clrVal>
                                              <a:schemeClr val="hlink"/>
                                            </p:clrVal>
                                          </p:val>
                                        </p:tav>
                                      </p:tavLst>
                                    </p:anim>
                                    <p:set>
                                      <p:cBhvr>
                                        <p:cTn id="9" dur="80"/>
                                        <p:tgtEl>
                                          <p:spTgt spid="21508"/>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16663" fill="hold"/>
                                        <p:tgtEl>
                                          <p:spTgt spid="215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21513"/>
                </p:tgtEl>
              </p:cMediaNode>
            </p:audio>
          </p:childTnLst>
        </p:cTn>
      </p:par>
    </p:tnLst>
    <p:bldLst>
      <p:bldP spid="2150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a:extLst>
              <a:ext uri="{FF2B5EF4-FFF2-40B4-BE49-F238E27FC236}">
                <a16:creationId xmlns:a16="http://schemas.microsoft.com/office/drawing/2014/main" id="{C81C7208-D385-4D89-B180-3F184EE3E451}"/>
              </a:ext>
            </a:extLst>
          </p:cNvPr>
          <p:cNvSpPr>
            <a:spLocks noGrp="1" noChangeArrowheads="1"/>
          </p:cNvSpPr>
          <p:nvPr>
            <p:ph type="title"/>
          </p:nvPr>
        </p:nvSpPr>
        <p:spPr/>
        <p:txBody>
          <a:bodyPr/>
          <a:lstStyle/>
          <a:p>
            <a:pPr eaLnBrk="1" hangingPunct="1"/>
            <a:r>
              <a:rPr lang="ar-SA" altLang="he-IL" sz="2400" b="1"/>
              <a:t>رفرفتِ الدجاجةُ البيضاء كركر بقوه، لكنّها لا تستطيعُ الطيران لإنزالِ الكره!</a:t>
            </a:r>
            <a:endParaRPr lang="he-IL" altLang="he-IL" sz="2400" b="1"/>
          </a:p>
        </p:txBody>
      </p:sp>
      <p:pic>
        <p:nvPicPr>
          <p:cNvPr id="19459" name="Picture 5" descr="017">
            <a:extLst>
              <a:ext uri="{FF2B5EF4-FFF2-40B4-BE49-F238E27FC236}">
                <a16:creationId xmlns:a16="http://schemas.microsoft.com/office/drawing/2014/main" id="{EBB1911E-6B0B-4023-ACD7-C92D5F85CC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1557338"/>
            <a:ext cx="5224462"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צליל3635.WAV">
            <a:hlinkClick r:id="" action="ppaction://media"/>
            <a:extLst>
              <a:ext uri="{FF2B5EF4-FFF2-40B4-BE49-F238E27FC236}">
                <a16:creationId xmlns:a16="http://schemas.microsoft.com/office/drawing/2014/main" id="{E42AEA4C-595F-42EE-B2BB-03713B8FC471}"/>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3556"/>
                                        </p:tgtEl>
                                        <p:attrNameLst>
                                          <p:attrName>style.visibility</p:attrName>
                                        </p:attrNameLst>
                                      </p:cBhvr>
                                      <p:to>
                                        <p:strVal val="visible"/>
                                      </p:to>
                                    </p:set>
                                    <p:anim calcmode="discrete" valueType="clr">
                                      <p:cBhvr override="childStyle">
                                        <p:cTn id="7" dur="80"/>
                                        <p:tgtEl>
                                          <p:spTgt spid="2355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3556"/>
                                        </p:tgtEl>
                                        <p:attrNameLst>
                                          <p:attrName>fillcolor</p:attrName>
                                        </p:attrNameLst>
                                      </p:cBhvr>
                                      <p:tavLst>
                                        <p:tav tm="0">
                                          <p:val>
                                            <p:clrVal>
                                              <a:schemeClr val="accent2"/>
                                            </p:clrVal>
                                          </p:val>
                                        </p:tav>
                                        <p:tav tm="50000">
                                          <p:val>
                                            <p:clrVal>
                                              <a:schemeClr val="hlink"/>
                                            </p:clrVal>
                                          </p:val>
                                        </p:tav>
                                      </p:tavLst>
                                    </p:anim>
                                    <p:set>
                                      <p:cBhvr>
                                        <p:cTn id="9" dur="80"/>
                                        <p:tgtEl>
                                          <p:spTgt spid="23556"/>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7553" fill="hold"/>
                                        <p:tgtEl>
                                          <p:spTgt spid="235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23560"/>
                </p:tgtEl>
              </p:cMediaNode>
            </p:audio>
          </p:childTnLst>
        </p:cTn>
      </p:par>
    </p:tnLst>
    <p:bldLst>
      <p:bldP spid="235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a:extLst>
              <a:ext uri="{FF2B5EF4-FFF2-40B4-BE49-F238E27FC236}">
                <a16:creationId xmlns:a16="http://schemas.microsoft.com/office/drawing/2014/main" id="{D67D04D2-2DE2-40FE-99EC-3E788D66EC9E}"/>
              </a:ext>
            </a:extLst>
          </p:cNvPr>
          <p:cNvSpPr>
            <a:spLocks noGrp="1" noChangeArrowheads="1"/>
          </p:cNvSpPr>
          <p:nvPr>
            <p:ph type="title"/>
          </p:nvPr>
        </p:nvSpPr>
        <p:spPr/>
        <p:txBody>
          <a:bodyPr/>
          <a:lstStyle/>
          <a:p>
            <a:pPr eaLnBrk="1" hangingPunct="1"/>
            <a:r>
              <a:rPr lang="ar-SA" altLang="he-IL" sz="2800" b="1"/>
              <a:t>سقطتِ القطةُ مومو على الأرض وهي تحاولُ التسلقَ على الشجره.</a:t>
            </a:r>
            <a:br>
              <a:rPr lang="ar-SA" altLang="he-IL" sz="2800" b="1"/>
            </a:br>
            <a:endParaRPr lang="he-IL" altLang="he-IL" sz="2800" b="1"/>
          </a:p>
        </p:txBody>
      </p:sp>
      <p:pic>
        <p:nvPicPr>
          <p:cNvPr id="20483" name="Picture 5" descr="018">
            <a:extLst>
              <a:ext uri="{FF2B5EF4-FFF2-40B4-BE49-F238E27FC236}">
                <a16:creationId xmlns:a16="http://schemas.microsoft.com/office/drawing/2014/main" id="{A5C9EF52-A6CA-4905-A3D5-DC2EA3DE61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2381" b="50052"/>
          <a:stretch>
            <a:fillRect/>
          </a:stretch>
        </p:blipFill>
        <p:spPr bwMode="auto">
          <a:xfrm>
            <a:off x="1763713" y="1916113"/>
            <a:ext cx="511175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צליל3650.WAV">
            <a:hlinkClick r:id="" action="ppaction://media"/>
            <a:extLst>
              <a:ext uri="{FF2B5EF4-FFF2-40B4-BE49-F238E27FC236}">
                <a16:creationId xmlns:a16="http://schemas.microsoft.com/office/drawing/2014/main" id="{92E1F2B2-A43B-407B-8F7F-BD8E9EEDCB69}"/>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179388"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7652"/>
                                        </p:tgtEl>
                                        <p:attrNameLst>
                                          <p:attrName>style.visibility</p:attrName>
                                        </p:attrNameLst>
                                      </p:cBhvr>
                                      <p:to>
                                        <p:strVal val="visible"/>
                                      </p:to>
                                    </p:set>
                                    <p:anim calcmode="discrete" valueType="clr">
                                      <p:cBhvr override="childStyle">
                                        <p:cTn id="7" dur="80"/>
                                        <p:tgtEl>
                                          <p:spTgt spid="2765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7652"/>
                                        </p:tgtEl>
                                        <p:attrNameLst>
                                          <p:attrName>fillcolor</p:attrName>
                                        </p:attrNameLst>
                                      </p:cBhvr>
                                      <p:tavLst>
                                        <p:tav tm="0">
                                          <p:val>
                                            <p:clrVal>
                                              <a:schemeClr val="accent2"/>
                                            </p:clrVal>
                                          </p:val>
                                        </p:tav>
                                        <p:tav tm="50000">
                                          <p:val>
                                            <p:clrVal>
                                              <a:schemeClr val="hlink"/>
                                            </p:clrVal>
                                          </p:val>
                                        </p:tav>
                                      </p:tavLst>
                                    </p:anim>
                                    <p:set>
                                      <p:cBhvr>
                                        <p:cTn id="9" dur="80"/>
                                        <p:tgtEl>
                                          <p:spTgt spid="27652"/>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6526" fill="hold"/>
                                        <p:tgtEl>
                                          <p:spTgt spid="2765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27655"/>
                </p:tgtEl>
              </p:cMediaNode>
            </p:audio>
          </p:childTnLst>
        </p:cTn>
      </p:par>
    </p:tnLst>
    <p:bldLst>
      <p:bldP spid="276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5">
            <a:extLst>
              <a:ext uri="{FF2B5EF4-FFF2-40B4-BE49-F238E27FC236}">
                <a16:creationId xmlns:a16="http://schemas.microsoft.com/office/drawing/2014/main" id="{1B0C4E03-5CD4-4F8D-A7A2-FE56EE4014DF}"/>
              </a:ext>
            </a:extLst>
          </p:cNvPr>
          <p:cNvSpPr>
            <a:spLocks noGrp="1" noChangeArrowheads="1"/>
          </p:cNvSpPr>
          <p:nvPr>
            <p:ph type="body" idx="1"/>
          </p:nvPr>
        </p:nvSpPr>
        <p:spPr>
          <a:xfrm>
            <a:off x="1835150" y="1600200"/>
            <a:ext cx="6851650" cy="4781550"/>
          </a:xfrm>
        </p:spPr>
        <p:txBody>
          <a:bodyPr/>
          <a:lstStyle/>
          <a:p>
            <a:pPr eaLnBrk="1" hangingPunct="1"/>
            <a:r>
              <a:rPr lang="ar-SA" altLang="he-IL">
                <a:latin typeface="Times New Roman" panose="02020603050405020304" pitchFamily="18" charset="0"/>
                <a:cs typeface="Andalus" panose="02020603050405020304" pitchFamily="18" charset="-78"/>
              </a:rPr>
              <a:t>قصة : الدكتور أحمد سليمان.</a:t>
            </a:r>
          </a:p>
          <a:p>
            <a:pPr eaLnBrk="1" hangingPunct="1"/>
            <a:r>
              <a:rPr lang="ar-SA" altLang="he-IL">
                <a:latin typeface="Times New Roman" panose="02020603050405020304" pitchFamily="18" charset="0"/>
                <a:cs typeface="Andalus" panose="02020603050405020304" pitchFamily="18" charset="-78"/>
              </a:rPr>
              <a:t>رسومات: أيمن خطيب.</a:t>
            </a:r>
          </a:p>
          <a:p>
            <a:pPr eaLnBrk="1" hangingPunct="1"/>
            <a:r>
              <a:rPr lang="ar-SA" altLang="he-IL">
                <a:latin typeface="Times New Roman" panose="02020603050405020304" pitchFamily="18" charset="0"/>
                <a:cs typeface="Andalus" panose="02020603050405020304" pitchFamily="18" charset="-78"/>
              </a:rPr>
              <a:t>مراجعة لغوية: نظير شمالي.</a:t>
            </a:r>
          </a:p>
          <a:p>
            <a:pPr eaLnBrk="1" hangingPunct="1"/>
            <a:endParaRPr lang="ar-SA" altLang="he-IL">
              <a:latin typeface="Times New Roman" panose="02020603050405020304" pitchFamily="18" charset="0"/>
              <a:cs typeface="Andalus" panose="02020603050405020304" pitchFamily="18" charset="-78"/>
            </a:endParaRPr>
          </a:p>
          <a:p>
            <a:pPr eaLnBrk="1" hangingPunct="1"/>
            <a:r>
              <a:rPr lang="ar-SA" altLang="he-IL">
                <a:latin typeface="Times New Roman" panose="02020603050405020304" pitchFamily="18" charset="0"/>
                <a:cs typeface="Andalus" panose="02020603050405020304" pitchFamily="18" charset="-78"/>
              </a:rPr>
              <a:t>حوسبة القصة: محمود زابط.</a:t>
            </a:r>
          </a:p>
          <a:p>
            <a:pPr eaLnBrk="1" hangingPunct="1"/>
            <a:r>
              <a:rPr lang="ar-SA" altLang="he-IL">
                <a:latin typeface="Times New Roman" panose="02020603050405020304" pitchFamily="18" charset="0"/>
                <a:cs typeface="Andalus" panose="02020603050405020304" pitchFamily="18" charset="-78"/>
              </a:rPr>
              <a:t>تسجيل الصوت: سمر زابط.</a:t>
            </a:r>
          </a:p>
          <a:p>
            <a:pPr eaLnBrk="1" hangingPunct="1"/>
            <a:r>
              <a:rPr lang="ar-SA" altLang="he-IL">
                <a:latin typeface="Times New Roman" panose="02020603050405020304" pitchFamily="18" charset="0"/>
                <a:cs typeface="Andalus" panose="02020603050405020304" pitchFamily="18" charset="-78"/>
              </a:rPr>
              <a:t>فعاليات: سناء عابد بكري+شذى محمود زابط</a:t>
            </a:r>
            <a:endParaRPr lang="en-US" altLang="he-IL">
              <a:latin typeface="Times New Roman" panose="02020603050405020304" pitchFamily="18" charset="0"/>
              <a:cs typeface="Andalus" panose="02020603050405020304" pitchFamily="18" charset="-78"/>
            </a:endParaRPr>
          </a:p>
          <a:p>
            <a:pPr eaLnBrk="1" hangingPunct="1"/>
            <a:r>
              <a:rPr lang="ar-SA" altLang="he-IL">
                <a:latin typeface="Times New Roman" panose="02020603050405020304" pitchFamily="18" charset="0"/>
                <a:cs typeface="Andalus" panose="02020603050405020304" pitchFamily="18" charset="-78"/>
              </a:rPr>
              <a:t>القصة بصوت: يحيى ياسين.</a:t>
            </a:r>
          </a:p>
        </p:txBody>
      </p:sp>
      <p:sp>
        <p:nvSpPr>
          <p:cNvPr id="3075" name="WordArt 17">
            <a:extLst>
              <a:ext uri="{FF2B5EF4-FFF2-40B4-BE49-F238E27FC236}">
                <a16:creationId xmlns:a16="http://schemas.microsoft.com/office/drawing/2014/main" id="{E98C9A70-89D9-4C32-AD31-6FF069B11D44}"/>
              </a:ext>
            </a:extLst>
          </p:cNvPr>
          <p:cNvSpPr>
            <a:spLocks noChangeArrowheads="1" noChangeShapeType="1" noTextEdit="1"/>
          </p:cNvSpPr>
          <p:nvPr/>
        </p:nvSpPr>
        <p:spPr bwMode="auto">
          <a:xfrm>
            <a:off x="3419475" y="620713"/>
            <a:ext cx="2028825" cy="6953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ar-AE" sz="3600" kern="10">
                <a:solidFill>
                  <a:srgbClr val="336699"/>
                </a:solidFill>
                <a:effectLst>
                  <a:outerShdw dist="45791" dir="2021404" algn="ctr" rotWithShape="0">
                    <a:srgbClr val="B2B2B2">
                      <a:alpha val="79999"/>
                    </a:srgbClr>
                  </a:outerShdw>
                </a:effectLst>
                <a:latin typeface="Andalus" panose="02020603050405020304" pitchFamily="18" charset="-78"/>
                <a:cs typeface="Andalus" panose="02020603050405020304" pitchFamily="18" charset="-78"/>
              </a:rPr>
              <a:t>الأرنب زرزور</a:t>
            </a:r>
            <a:endParaRPr lang="en-US" sz="3600" kern="10">
              <a:solidFill>
                <a:srgbClr val="336699"/>
              </a:solidFill>
              <a:effectLst>
                <a:outerShdw dist="45791" dir="2021404" algn="ctr" rotWithShape="0">
                  <a:srgbClr val="B2B2B2">
                    <a:alpha val="79999"/>
                  </a:srgbClr>
                </a:outerShdw>
              </a:effectLst>
              <a:latin typeface="Andalus" panose="02020603050405020304" pitchFamily="18" charset="-78"/>
              <a:cs typeface="Andalus" panose="02020603050405020304"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7" presetClass="entr" presetSubtype="4" fill="hold" grpId="0" nodeType="withEffect">
                                  <p:stCondLst>
                                    <p:cond delay="0"/>
                                  </p:stCondLst>
                                  <p:childTnLst>
                                    <p:set>
                                      <p:cBhvr>
                                        <p:cTn id="6" dur="1" fill="hold">
                                          <p:stCondLst>
                                            <p:cond delay="0"/>
                                          </p:stCondLst>
                                        </p:cTn>
                                        <p:tgtEl>
                                          <p:spTgt spid="55301">
                                            <p:txEl>
                                              <p:pRg st="0" end="0"/>
                                            </p:txEl>
                                          </p:spTgt>
                                        </p:tgtEl>
                                        <p:attrNameLst>
                                          <p:attrName>style.visibility</p:attrName>
                                        </p:attrNameLst>
                                      </p:cBhvr>
                                      <p:to>
                                        <p:strVal val="visible"/>
                                      </p:to>
                                    </p:set>
                                    <p:anim calcmode="lin" valueType="num">
                                      <p:cBhvr additive="base">
                                        <p:cTn id="7" dur="2000" fill="hold"/>
                                        <p:tgtEl>
                                          <p:spTgt spid="55301">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5301">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55301">
                                            <p:txEl>
                                              <p:pRg st="1" end="1"/>
                                            </p:txEl>
                                          </p:spTgt>
                                        </p:tgtEl>
                                        <p:attrNameLst>
                                          <p:attrName>style.visibility</p:attrName>
                                        </p:attrNameLst>
                                      </p:cBhvr>
                                      <p:to>
                                        <p:strVal val="visible"/>
                                      </p:to>
                                    </p:set>
                                    <p:anim calcmode="lin" valueType="num">
                                      <p:cBhvr additive="base">
                                        <p:cTn id="11" dur="2000" fill="hold"/>
                                        <p:tgtEl>
                                          <p:spTgt spid="55301">
                                            <p:txEl>
                                              <p:pRg st="1" end="1"/>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55301">
                                            <p:txEl>
                                              <p:pRg st="1" end="1"/>
                                            </p:txEl>
                                          </p:spTgt>
                                        </p:tgtEl>
                                        <p:attrNameLst>
                                          <p:attrName>ppt_y</p:attrName>
                                        </p:attrNameLst>
                                      </p:cBhvr>
                                      <p:tavLst>
                                        <p:tav tm="0">
                                          <p:val>
                                            <p:strVal val="1+#ppt_h/2"/>
                                          </p:val>
                                        </p:tav>
                                        <p:tav tm="100000">
                                          <p:val>
                                            <p:strVal val="#ppt_y"/>
                                          </p:val>
                                        </p:tav>
                                      </p:tavLst>
                                    </p:anim>
                                  </p:childTnLst>
                                </p:cTn>
                              </p:par>
                              <p:par>
                                <p:cTn id="13" presetID="7" presetClass="entr" presetSubtype="4" fill="hold" grpId="0" nodeType="withEffect">
                                  <p:stCondLst>
                                    <p:cond delay="0"/>
                                  </p:stCondLst>
                                  <p:childTnLst>
                                    <p:set>
                                      <p:cBhvr>
                                        <p:cTn id="14" dur="1" fill="hold">
                                          <p:stCondLst>
                                            <p:cond delay="0"/>
                                          </p:stCondLst>
                                        </p:cTn>
                                        <p:tgtEl>
                                          <p:spTgt spid="55301">
                                            <p:txEl>
                                              <p:pRg st="2" end="2"/>
                                            </p:txEl>
                                          </p:spTgt>
                                        </p:tgtEl>
                                        <p:attrNameLst>
                                          <p:attrName>style.visibility</p:attrName>
                                        </p:attrNameLst>
                                      </p:cBhvr>
                                      <p:to>
                                        <p:strVal val="visible"/>
                                      </p:to>
                                    </p:set>
                                    <p:anim calcmode="lin" valueType="num">
                                      <p:cBhvr additive="base">
                                        <p:cTn id="15" dur="2000" fill="hold"/>
                                        <p:tgtEl>
                                          <p:spTgt spid="55301">
                                            <p:txEl>
                                              <p:pRg st="2" end="2"/>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55301">
                                            <p:txEl>
                                              <p:pRg st="2" end="2"/>
                                            </p:txEl>
                                          </p:spTgt>
                                        </p:tgtEl>
                                        <p:attrNameLst>
                                          <p:attrName>ppt_y</p:attrName>
                                        </p:attrNameLst>
                                      </p:cBhvr>
                                      <p:tavLst>
                                        <p:tav tm="0">
                                          <p:val>
                                            <p:strVal val="1+#ppt_h/2"/>
                                          </p:val>
                                        </p:tav>
                                        <p:tav tm="100000">
                                          <p:val>
                                            <p:strVal val="#ppt_y"/>
                                          </p:val>
                                        </p:tav>
                                      </p:tavLst>
                                    </p:anim>
                                  </p:childTnLst>
                                </p:cTn>
                              </p:par>
                              <p:par>
                                <p:cTn id="17" presetID="7" presetClass="entr" presetSubtype="4" fill="hold" grpId="0" nodeType="withEffect">
                                  <p:stCondLst>
                                    <p:cond delay="0"/>
                                  </p:stCondLst>
                                  <p:childTnLst>
                                    <p:set>
                                      <p:cBhvr>
                                        <p:cTn id="18" dur="1" fill="hold">
                                          <p:stCondLst>
                                            <p:cond delay="0"/>
                                          </p:stCondLst>
                                        </p:cTn>
                                        <p:tgtEl>
                                          <p:spTgt spid="55301">
                                            <p:txEl>
                                              <p:pRg st="4" end="4"/>
                                            </p:txEl>
                                          </p:spTgt>
                                        </p:tgtEl>
                                        <p:attrNameLst>
                                          <p:attrName>style.visibility</p:attrName>
                                        </p:attrNameLst>
                                      </p:cBhvr>
                                      <p:to>
                                        <p:strVal val="visible"/>
                                      </p:to>
                                    </p:set>
                                    <p:anim calcmode="lin" valueType="num">
                                      <p:cBhvr additive="base">
                                        <p:cTn id="19" dur="2000" fill="hold"/>
                                        <p:tgtEl>
                                          <p:spTgt spid="55301">
                                            <p:txEl>
                                              <p:pRg st="4" end="4"/>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55301">
                                            <p:txEl>
                                              <p:pRg st="4" end="4"/>
                                            </p:txEl>
                                          </p:spTgt>
                                        </p:tgtEl>
                                        <p:attrNameLst>
                                          <p:attrName>ppt_y</p:attrName>
                                        </p:attrNameLst>
                                      </p:cBhvr>
                                      <p:tavLst>
                                        <p:tav tm="0">
                                          <p:val>
                                            <p:strVal val="1+#ppt_h/2"/>
                                          </p:val>
                                        </p:tav>
                                        <p:tav tm="100000">
                                          <p:val>
                                            <p:strVal val="#ppt_y"/>
                                          </p:val>
                                        </p:tav>
                                      </p:tavLst>
                                    </p:anim>
                                  </p:childTnLst>
                                </p:cTn>
                              </p:par>
                              <p:par>
                                <p:cTn id="21" presetID="7" presetClass="entr" presetSubtype="4" fill="hold" grpId="0" nodeType="withEffect">
                                  <p:stCondLst>
                                    <p:cond delay="0"/>
                                  </p:stCondLst>
                                  <p:childTnLst>
                                    <p:set>
                                      <p:cBhvr>
                                        <p:cTn id="22" dur="1" fill="hold">
                                          <p:stCondLst>
                                            <p:cond delay="0"/>
                                          </p:stCondLst>
                                        </p:cTn>
                                        <p:tgtEl>
                                          <p:spTgt spid="55301">
                                            <p:txEl>
                                              <p:pRg st="5" end="5"/>
                                            </p:txEl>
                                          </p:spTgt>
                                        </p:tgtEl>
                                        <p:attrNameLst>
                                          <p:attrName>style.visibility</p:attrName>
                                        </p:attrNameLst>
                                      </p:cBhvr>
                                      <p:to>
                                        <p:strVal val="visible"/>
                                      </p:to>
                                    </p:set>
                                    <p:anim calcmode="lin" valueType="num">
                                      <p:cBhvr additive="base">
                                        <p:cTn id="23" dur="2000" fill="hold"/>
                                        <p:tgtEl>
                                          <p:spTgt spid="55301">
                                            <p:txEl>
                                              <p:pRg st="5" end="5"/>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55301">
                                            <p:txEl>
                                              <p:pRg st="5" end="5"/>
                                            </p:txEl>
                                          </p:spTgt>
                                        </p:tgtEl>
                                        <p:attrNameLst>
                                          <p:attrName>ppt_y</p:attrName>
                                        </p:attrNameLst>
                                      </p:cBhvr>
                                      <p:tavLst>
                                        <p:tav tm="0">
                                          <p:val>
                                            <p:strVal val="1+#ppt_h/2"/>
                                          </p:val>
                                        </p:tav>
                                        <p:tav tm="100000">
                                          <p:val>
                                            <p:strVal val="#ppt_y"/>
                                          </p:val>
                                        </p:tav>
                                      </p:tavLst>
                                    </p:anim>
                                  </p:childTnLst>
                                </p:cTn>
                              </p:par>
                              <p:par>
                                <p:cTn id="25" presetID="7" presetClass="entr" presetSubtype="4" fill="hold" grpId="0" nodeType="withEffect">
                                  <p:stCondLst>
                                    <p:cond delay="0"/>
                                  </p:stCondLst>
                                  <p:childTnLst>
                                    <p:set>
                                      <p:cBhvr>
                                        <p:cTn id="26" dur="1" fill="hold">
                                          <p:stCondLst>
                                            <p:cond delay="0"/>
                                          </p:stCondLst>
                                        </p:cTn>
                                        <p:tgtEl>
                                          <p:spTgt spid="55301">
                                            <p:txEl>
                                              <p:pRg st="6" end="6"/>
                                            </p:txEl>
                                          </p:spTgt>
                                        </p:tgtEl>
                                        <p:attrNameLst>
                                          <p:attrName>style.visibility</p:attrName>
                                        </p:attrNameLst>
                                      </p:cBhvr>
                                      <p:to>
                                        <p:strVal val="visible"/>
                                      </p:to>
                                    </p:set>
                                    <p:anim calcmode="lin" valueType="num">
                                      <p:cBhvr additive="base">
                                        <p:cTn id="27" dur="2000" fill="hold"/>
                                        <p:tgtEl>
                                          <p:spTgt spid="55301">
                                            <p:txEl>
                                              <p:pRg st="6" end="6"/>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55301">
                                            <p:txEl>
                                              <p:pRg st="6" end="6"/>
                                            </p:txEl>
                                          </p:spTgt>
                                        </p:tgtEl>
                                        <p:attrNameLst>
                                          <p:attrName>ppt_y</p:attrName>
                                        </p:attrNameLst>
                                      </p:cBhvr>
                                      <p:tavLst>
                                        <p:tav tm="0">
                                          <p:val>
                                            <p:strVal val="1+#ppt_h/2"/>
                                          </p:val>
                                        </p:tav>
                                        <p:tav tm="100000">
                                          <p:val>
                                            <p:strVal val="#ppt_y"/>
                                          </p:val>
                                        </p:tav>
                                      </p:tavLst>
                                    </p:anim>
                                  </p:childTnLst>
                                </p:cTn>
                              </p:par>
                              <p:par>
                                <p:cTn id="29" presetID="7" presetClass="entr" presetSubtype="4" fill="hold" grpId="0" nodeType="withEffect">
                                  <p:stCondLst>
                                    <p:cond delay="0"/>
                                  </p:stCondLst>
                                  <p:childTnLst>
                                    <p:set>
                                      <p:cBhvr>
                                        <p:cTn id="30" dur="1" fill="hold">
                                          <p:stCondLst>
                                            <p:cond delay="0"/>
                                          </p:stCondLst>
                                        </p:cTn>
                                        <p:tgtEl>
                                          <p:spTgt spid="55301">
                                            <p:txEl>
                                              <p:pRg st="7" end="7"/>
                                            </p:txEl>
                                          </p:spTgt>
                                        </p:tgtEl>
                                        <p:attrNameLst>
                                          <p:attrName>style.visibility</p:attrName>
                                        </p:attrNameLst>
                                      </p:cBhvr>
                                      <p:to>
                                        <p:strVal val="visible"/>
                                      </p:to>
                                    </p:set>
                                    <p:anim calcmode="lin" valueType="num">
                                      <p:cBhvr additive="base">
                                        <p:cTn id="31" dur="2000" fill="hold"/>
                                        <p:tgtEl>
                                          <p:spTgt spid="55301">
                                            <p:txEl>
                                              <p:pRg st="7" end="7"/>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5530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8F38818C-F4BB-4E23-830A-E18E6B43F43E}"/>
              </a:ext>
            </a:extLst>
          </p:cNvPr>
          <p:cNvSpPr>
            <a:spLocks noGrp="1" noChangeArrowheads="1"/>
          </p:cNvSpPr>
          <p:nvPr>
            <p:ph type="title"/>
          </p:nvPr>
        </p:nvSpPr>
        <p:spPr/>
        <p:txBody>
          <a:bodyPr/>
          <a:lstStyle/>
          <a:p>
            <a:pPr eaLnBrk="1" hangingPunct="1"/>
            <a:r>
              <a:rPr lang="ar-SA" altLang="he-IL" sz="2400" b="1"/>
              <a:t>نطحَ الخروفُ القوي الشجرةَ بقرنَيه ليسقطَ الكره. </a:t>
            </a:r>
            <a:br>
              <a:rPr lang="ar-SA" altLang="he-IL" sz="2400" b="1"/>
            </a:br>
            <a:r>
              <a:rPr lang="ar-SA" altLang="he-IL" sz="2400" b="1"/>
              <a:t>تألمَ نطّاحُ كثيراً، لكن الكرةَ لم تسقط!</a:t>
            </a:r>
            <a:endParaRPr lang="he-IL" altLang="he-IL" sz="2400" b="1"/>
          </a:p>
        </p:txBody>
      </p:sp>
      <p:pic>
        <p:nvPicPr>
          <p:cNvPr id="21507" name="Picture 3" descr="018">
            <a:extLst>
              <a:ext uri="{FF2B5EF4-FFF2-40B4-BE49-F238E27FC236}">
                <a16:creationId xmlns:a16="http://schemas.microsoft.com/office/drawing/2014/main" id="{F9B5E366-7BAA-4605-990B-62FFD48A2E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9454" r="23813"/>
          <a:stretch>
            <a:fillRect/>
          </a:stretch>
        </p:blipFill>
        <p:spPr bwMode="auto">
          <a:xfrm>
            <a:off x="1476375" y="2349500"/>
            <a:ext cx="5759450"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צליל3650.WAV">
            <a:hlinkClick r:id="" action="ppaction://media"/>
            <a:extLst>
              <a:ext uri="{FF2B5EF4-FFF2-40B4-BE49-F238E27FC236}">
                <a16:creationId xmlns:a16="http://schemas.microsoft.com/office/drawing/2014/main" id="{350D3A5C-7AF0-4AFC-BA1C-D20507CD3E1B}"/>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1116013" y="8366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9698"/>
                                        </p:tgtEl>
                                        <p:attrNameLst>
                                          <p:attrName>style.visibility</p:attrName>
                                        </p:attrNameLst>
                                      </p:cBhvr>
                                      <p:to>
                                        <p:strVal val="visible"/>
                                      </p:to>
                                    </p:set>
                                    <p:anim calcmode="discrete" valueType="clr">
                                      <p:cBhvr override="childStyle">
                                        <p:cTn id="7" dur="80"/>
                                        <p:tgtEl>
                                          <p:spTgt spid="2969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9698"/>
                                        </p:tgtEl>
                                        <p:attrNameLst>
                                          <p:attrName>fillcolor</p:attrName>
                                        </p:attrNameLst>
                                      </p:cBhvr>
                                      <p:tavLst>
                                        <p:tav tm="0">
                                          <p:val>
                                            <p:clrVal>
                                              <a:schemeClr val="accent2"/>
                                            </p:clrVal>
                                          </p:val>
                                        </p:tav>
                                        <p:tav tm="50000">
                                          <p:val>
                                            <p:clrVal>
                                              <a:schemeClr val="hlink"/>
                                            </p:clrVal>
                                          </p:val>
                                        </p:tav>
                                      </p:tavLst>
                                    </p:anim>
                                    <p:set>
                                      <p:cBhvr>
                                        <p:cTn id="9" dur="80"/>
                                        <p:tgtEl>
                                          <p:spTgt spid="29698"/>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10008" fill="hold"/>
                                        <p:tgtEl>
                                          <p:spTgt spid="2970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29701"/>
                </p:tgtEl>
              </p:cMediaNode>
            </p:audio>
          </p:childTnLst>
        </p:cTn>
      </p:par>
    </p:tnLst>
    <p:bldLst>
      <p:bldP spid="2969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a:extLst>
              <a:ext uri="{FF2B5EF4-FFF2-40B4-BE49-F238E27FC236}">
                <a16:creationId xmlns:a16="http://schemas.microsoft.com/office/drawing/2014/main" id="{C433A0FA-8F76-49C3-A7AA-68DCCABDB4BE}"/>
              </a:ext>
            </a:extLst>
          </p:cNvPr>
          <p:cNvSpPr>
            <a:spLocks noGrp="1" noChangeArrowheads="1"/>
          </p:cNvSpPr>
          <p:nvPr>
            <p:ph type="title"/>
          </p:nvPr>
        </p:nvSpPr>
        <p:spPr>
          <a:xfrm>
            <a:off x="457200" y="274638"/>
            <a:ext cx="8229600" cy="490537"/>
          </a:xfrm>
        </p:spPr>
        <p:txBody>
          <a:bodyPr/>
          <a:lstStyle/>
          <a:p>
            <a:pPr eaLnBrk="1" hangingPunct="1"/>
            <a:r>
              <a:rPr lang="ar-SA" altLang="he-IL" sz="2400" b="1"/>
              <a:t>اقتربَ زرزور من الأصدقاء، وقال:</a:t>
            </a:r>
            <a:endParaRPr lang="he-IL" altLang="he-IL" sz="2400" b="1"/>
          </a:p>
        </p:txBody>
      </p:sp>
      <p:pic>
        <p:nvPicPr>
          <p:cNvPr id="22531" name="Picture 5" descr="019">
            <a:extLst>
              <a:ext uri="{FF2B5EF4-FFF2-40B4-BE49-F238E27FC236}">
                <a16:creationId xmlns:a16="http://schemas.microsoft.com/office/drawing/2014/main" id="{57D3CC8A-3C72-49BA-9E54-05C65B6F08D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650" y="1773238"/>
            <a:ext cx="7559675" cy="485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Rectangle 6">
            <a:extLst>
              <a:ext uri="{FF2B5EF4-FFF2-40B4-BE49-F238E27FC236}">
                <a16:creationId xmlns:a16="http://schemas.microsoft.com/office/drawing/2014/main" id="{D6B8101F-ED9B-4D34-BD6A-2098729B50CC}"/>
              </a:ext>
            </a:extLst>
          </p:cNvPr>
          <p:cNvSpPr>
            <a:spLocks noChangeArrowheads="1"/>
          </p:cNvSpPr>
          <p:nvPr/>
        </p:nvSpPr>
        <p:spPr bwMode="auto">
          <a:xfrm>
            <a:off x="468313" y="765175"/>
            <a:ext cx="8229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br>
              <a:rPr lang="ar-SA" altLang="he-IL" sz="2400" b="1">
                <a:solidFill>
                  <a:schemeClr val="tx2"/>
                </a:solidFill>
              </a:rPr>
            </a:br>
            <a:r>
              <a:rPr lang="ar-SA" altLang="he-IL" sz="2400" b="1">
                <a:solidFill>
                  <a:schemeClr val="tx2"/>
                </a:solidFill>
              </a:rPr>
              <a:t> أنا.. أنا انزلُ لكم الكره!</a:t>
            </a:r>
            <a:br>
              <a:rPr lang="ar-SA" altLang="he-IL" sz="2400" b="1">
                <a:solidFill>
                  <a:schemeClr val="tx2"/>
                </a:solidFill>
              </a:rPr>
            </a:br>
            <a:endParaRPr lang="he-IL" altLang="he-IL" sz="2400" b="1">
              <a:solidFill>
                <a:schemeClr val="tx2"/>
              </a:solidFill>
            </a:endParaRPr>
          </a:p>
        </p:txBody>
      </p:sp>
      <p:sp>
        <p:nvSpPr>
          <p:cNvPr id="30727" name="Rectangle 7">
            <a:extLst>
              <a:ext uri="{FF2B5EF4-FFF2-40B4-BE49-F238E27FC236}">
                <a16:creationId xmlns:a16="http://schemas.microsoft.com/office/drawing/2014/main" id="{455AD0ED-086A-4469-8C8C-F1A6690A81A9}"/>
              </a:ext>
            </a:extLst>
          </p:cNvPr>
          <p:cNvSpPr>
            <a:spLocks noChangeArrowheads="1"/>
          </p:cNvSpPr>
          <p:nvPr/>
        </p:nvSpPr>
        <p:spPr bwMode="auto">
          <a:xfrm>
            <a:off x="468313" y="1341438"/>
            <a:ext cx="82296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400" b="1">
                <a:solidFill>
                  <a:schemeClr val="tx2"/>
                </a:solidFill>
              </a:rPr>
              <a:t>ابتعدَ الأصدقاءُ الثلاثةَ عن زرزور وقالوا:</a:t>
            </a:r>
            <a:br>
              <a:rPr lang="ar-SA" altLang="he-IL" sz="2400" b="1">
                <a:solidFill>
                  <a:schemeClr val="tx2"/>
                </a:solidFill>
              </a:rPr>
            </a:br>
            <a:endParaRPr lang="he-IL" altLang="he-IL" sz="2400" b="1">
              <a:solidFill>
                <a:schemeClr val="tx2"/>
              </a:solidFill>
            </a:endParaRPr>
          </a:p>
        </p:txBody>
      </p:sp>
      <p:sp>
        <p:nvSpPr>
          <p:cNvPr id="30728" name="Rectangle 8">
            <a:extLst>
              <a:ext uri="{FF2B5EF4-FFF2-40B4-BE49-F238E27FC236}">
                <a16:creationId xmlns:a16="http://schemas.microsoft.com/office/drawing/2014/main" id="{D8EC84AE-E050-4515-BEEC-85F3B5859E87}"/>
              </a:ext>
            </a:extLst>
          </p:cNvPr>
          <p:cNvSpPr>
            <a:spLocks noChangeArrowheads="1"/>
          </p:cNvSpPr>
          <p:nvPr/>
        </p:nvSpPr>
        <p:spPr bwMode="auto">
          <a:xfrm>
            <a:off x="468313" y="1773238"/>
            <a:ext cx="8229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400" b="1">
                <a:solidFill>
                  <a:schemeClr val="tx2"/>
                </a:solidFill>
              </a:rPr>
              <a:t>انتْ!! أنتَ أرنبٌ شاذّ! أنت أرنبٌ بأذنٍ واحده! لَن تستطيعَ مساعدتَنا!</a:t>
            </a:r>
            <a:endParaRPr lang="he-IL" altLang="he-IL" sz="2400" b="1">
              <a:solidFill>
                <a:schemeClr val="tx2"/>
              </a:solidFill>
            </a:endParaRPr>
          </a:p>
        </p:txBody>
      </p:sp>
      <p:pic>
        <p:nvPicPr>
          <p:cNvPr id="30729" name="צליל3666.WAV">
            <a:hlinkClick r:id="" action="ppaction://media"/>
            <a:extLst>
              <a:ext uri="{FF2B5EF4-FFF2-40B4-BE49-F238E27FC236}">
                <a16:creationId xmlns:a16="http://schemas.microsoft.com/office/drawing/2014/main" id="{162C2899-0773-4BD1-A2DA-4239A89DC1D0}"/>
              </a:ext>
            </a:extLst>
          </p:cNvPr>
          <p:cNvPicPr>
            <a:picLocks noRot="1" noChangeAspect="1" noChangeArrowheads="1"/>
          </p:cNvPicPr>
          <p:nvPr>
            <a:wavAudioFile r:embed="rId1" name="צליל מוקלט"/>
          </p:nvPr>
        </p:nvPicPr>
        <p:blipFill>
          <a:blip r:embed="rId7">
            <a:extLst>
              <a:ext uri="{28A0092B-C50C-407E-A947-70E740481C1C}">
                <a14:useLocalDpi xmlns:a14="http://schemas.microsoft.com/office/drawing/2010/main" val="0"/>
              </a:ext>
            </a:extLst>
          </a:blip>
          <a:srcRect/>
          <a:stretch>
            <a:fillRect/>
          </a:stretch>
        </p:blipFill>
        <p:spPr bwMode="auto">
          <a:xfrm>
            <a:off x="2484438" y="3333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0" name="צליל3681.WAV">
            <a:hlinkClick r:id="" action="ppaction://media"/>
            <a:extLst>
              <a:ext uri="{FF2B5EF4-FFF2-40B4-BE49-F238E27FC236}">
                <a16:creationId xmlns:a16="http://schemas.microsoft.com/office/drawing/2014/main" id="{C90D0036-A398-40EA-A423-69296022184A}"/>
              </a:ext>
            </a:extLst>
          </p:cNvPr>
          <p:cNvPicPr>
            <a:picLocks noRot="1" noChangeAspect="1" noChangeArrowheads="1"/>
          </p:cNvPicPr>
          <p:nvPr>
            <a:wavAudioFile r:embed="rId2" name="צליל מוקלט"/>
          </p:nvPr>
        </p:nvPicPr>
        <p:blipFill>
          <a:blip r:embed="rId7">
            <a:extLst>
              <a:ext uri="{28A0092B-C50C-407E-A947-70E740481C1C}">
                <a14:useLocalDpi xmlns:a14="http://schemas.microsoft.com/office/drawing/2010/main" val="0"/>
              </a:ext>
            </a:extLst>
          </a:blip>
          <a:srcRect/>
          <a:stretch>
            <a:fillRect/>
          </a:stretch>
        </p:blipFill>
        <p:spPr bwMode="auto">
          <a:xfrm>
            <a:off x="2843213" y="9080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1" name="צליל3682.WAV">
            <a:hlinkClick r:id="" action="ppaction://media"/>
            <a:extLst>
              <a:ext uri="{FF2B5EF4-FFF2-40B4-BE49-F238E27FC236}">
                <a16:creationId xmlns:a16="http://schemas.microsoft.com/office/drawing/2014/main" id="{C11790BA-83CE-48EB-B3DE-4FA61D9CD514}"/>
              </a:ext>
            </a:extLst>
          </p:cNvPr>
          <p:cNvPicPr>
            <a:picLocks noRot="1" noChangeAspect="1" noChangeArrowheads="1"/>
          </p:cNvPicPr>
          <p:nvPr>
            <a:wavAudioFile r:embed="rId3" name="צליל מוקלט"/>
          </p:nvPr>
        </p:nvPicPr>
        <p:blipFill>
          <a:blip r:embed="rId7">
            <a:extLst>
              <a:ext uri="{28A0092B-C50C-407E-A947-70E740481C1C}">
                <a14:useLocalDpi xmlns:a14="http://schemas.microsoft.com/office/drawing/2010/main" val="0"/>
              </a:ext>
            </a:extLst>
          </a:blip>
          <a:srcRect/>
          <a:stretch>
            <a:fillRect/>
          </a:stretch>
        </p:blipFill>
        <p:spPr bwMode="auto">
          <a:xfrm>
            <a:off x="2195513" y="13414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2" name="צליל3697.WAV">
            <a:hlinkClick r:id="" action="ppaction://media"/>
            <a:extLst>
              <a:ext uri="{FF2B5EF4-FFF2-40B4-BE49-F238E27FC236}">
                <a16:creationId xmlns:a16="http://schemas.microsoft.com/office/drawing/2014/main" id="{55F57767-6A35-4F92-97CA-81DD74CBE38A}"/>
              </a:ext>
            </a:extLst>
          </p:cNvPr>
          <p:cNvPicPr>
            <a:picLocks noRot="1" noChangeAspect="1" noChangeArrowheads="1"/>
          </p:cNvPicPr>
          <p:nvPr>
            <a:wavAudioFile r:embed="rId4" name="צליל מוקלט"/>
          </p:nvPr>
        </p:nvPicPr>
        <p:blipFill>
          <a:blip r:embed="rId7">
            <a:extLst>
              <a:ext uri="{28A0092B-C50C-407E-A947-70E740481C1C}">
                <a14:useLocalDpi xmlns:a14="http://schemas.microsoft.com/office/drawing/2010/main" val="0"/>
              </a:ext>
            </a:extLst>
          </a:blip>
          <a:srcRect/>
          <a:stretch>
            <a:fillRect/>
          </a:stretch>
        </p:blipFill>
        <p:spPr bwMode="auto">
          <a:xfrm>
            <a:off x="882650" y="19161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0724"/>
                                        </p:tgtEl>
                                        <p:attrNameLst>
                                          <p:attrName>style.visibility</p:attrName>
                                        </p:attrNameLst>
                                      </p:cBhvr>
                                      <p:to>
                                        <p:strVal val="visible"/>
                                      </p:to>
                                    </p:set>
                                    <p:anim calcmode="discrete" valueType="clr">
                                      <p:cBhvr override="childStyle">
                                        <p:cTn id="7" dur="80"/>
                                        <p:tgtEl>
                                          <p:spTgt spid="3072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0724"/>
                                        </p:tgtEl>
                                        <p:attrNameLst>
                                          <p:attrName>fillcolor</p:attrName>
                                        </p:attrNameLst>
                                      </p:cBhvr>
                                      <p:tavLst>
                                        <p:tav tm="0">
                                          <p:val>
                                            <p:clrVal>
                                              <a:schemeClr val="accent2"/>
                                            </p:clrVal>
                                          </p:val>
                                        </p:tav>
                                        <p:tav tm="50000">
                                          <p:val>
                                            <p:clrVal>
                                              <a:schemeClr val="hlink"/>
                                            </p:clrVal>
                                          </p:val>
                                        </p:tav>
                                      </p:tavLst>
                                    </p:anim>
                                    <p:set>
                                      <p:cBhvr>
                                        <p:cTn id="9" dur="80"/>
                                        <p:tgtEl>
                                          <p:spTgt spid="30724"/>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3852" fill="hold"/>
                                        <p:tgtEl>
                                          <p:spTgt spid="30729"/>
                                        </p:tgtEl>
                                      </p:cBhvr>
                                    </p:cmd>
                                  </p:childTnLst>
                                </p:cTn>
                              </p:par>
                            </p:childTnLst>
                          </p:cTn>
                        </p:par>
                      </p:childTnLst>
                    </p:cTn>
                  </p:par>
                  <p:par>
                    <p:cTn id="12" fill="hold" nodeType="clickPar">
                      <p:stCondLst>
                        <p:cond delay="indefinite"/>
                      </p:stCondLst>
                      <p:childTnLst>
                        <p:par>
                          <p:cTn id="13" fill="hold" nodeType="withGroup">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30726"/>
                                        </p:tgtEl>
                                        <p:attrNameLst>
                                          <p:attrName>style.visibility</p:attrName>
                                        </p:attrNameLst>
                                      </p:cBhvr>
                                      <p:to>
                                        <p:strVal val="visible"/>
                                      </p:to>
                                    </p:set>
                                    <p:anim calcmode="discrete" valueType="clr">
                                      <p:cBhvr override="childStyle">
                                        <p:cTn id="16" dur="80"/>
                                        <p:tgtEl>
                                          <p:spTgt spid="30726"/>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0726"/>
                                        </p:tgtEl>
                                        <p:attrNameLst>
                                          <p:attrName>fillcolor</p:attrName>
                                        </p:attrNameLst>
                                      </p:cBhvr>
                                      <p:tavLst>
                                        <p:tav tm="0">
                                          <p:val>
                                            <p:clrVal>
                                              <a:schemeClr val="accent2"/>
                                            </p:clrVal>
                                          </p:val>
                                        </p:tav>
                                        <p:tav tm="50000">
                                          <p:val>
                                            <p:clrVal>
                                              <a:schemeClr val="hlink"/>
                                            </p:clrVal>
                                          </p:val>
                                        </p:tav>
                                      </p:tavLst>
                                    </p:anim>
                                    <p:set>
                                      <p:cBhvr>
                                        <p:cTn id="18" dur="80"/>
                                        <p:tgtEl>
                                          <p:spTgt spid="30726"/>
                                        </p:tgtEl>
                                        <p:attrNameLst>
                                          <p:attrName>fill.type</p:attrName>
                                        </p:attrNameLst>
                                      </p:cBhvr>
                                      <p:to>
                                        <p:strVal val="solid"/>
                                      </p:to>
                                    </p:set>
                                  </p:childTnLst>
                                </p:cTn>
                              </p:par>
                              <p:par>
                                <p:cTn id="19" presetID="1" presetClass="mediacall" presetSubtype="0" fill="hold" nodeType="withEffect">
                                  <p:stCondLst>
                                    <p:cond delay="0"/>
                                  </p:stCondLst>
                                  <p:childTnLst>
                                    <p:cmd type="call" cmd="playFrom(0.0)">
                                      <p:cBhvr>
                                        <p:cTn id="20" dur="3832" fill="hold"/>
                                        <p:tgtEl>
                                          <p:spTgt spid="30730"/>
                                        </p:tgtEl>
                                      </p:cBhvr>
                                    </p:cmd>
                                  </p:childTnLst>
                                </p:cTn>
                              </p:par>
                            </p:childTnLst>
                          </p:cTn>
                        </p:par>
                      </p:childTnLst>
                    </p:cTn>
                  </p:par>
                  <p:par>
                    <p:cTn id="21" fill="hold" nodeType="clickPar">
                      <p:stCondLst>
                        <p:cond delay="indefinite"/>
                      </p:stCondLst>
                      <p:childTnLst>
                        <p:par>
                          <p:cTn id="22" fill="hold" nodeType="withGroup">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30727"/>
                                        </p:tgtEl>
                                        <p:attrNameLst>
                                          <p:attrName>style.visibility</p:attrName>
                                        </p:attrNameLst>
                                      </p:cBhvr>
                                      <p:to>
                                        <p:strVal val="visible"/>
                                      </p:to>
                                    </p:set>
                                    <p:anim calcmode="discrete" valueType="clr">
                                      <p:cBhvr override="childStyle">
                                        <p:cTn id="25" dur="80"/>
                                        <p:tgtEl>
                                          <p:spTgt spid="30727"/>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30727"/>
                                        </p:tgtEl>
                                        <p:attrNameLst>
                                          <p:attrName>fillcolor</p:attrName>
                                        </p:attrNameLst>
                                      </p:cBhvr>
                                      <p:tavLst>
                                        <p:tav tm="0">
                                          <p:val>
                                            <p:clrVal>
                                              <a:schemeClr val="accent2"/>
                                            </p:clrVal>
                                          </p:val>
                                        </p:tav>
                                        <p:tav tm="50000">
                                          <p:val>
                                            <p:clrVal>
                                              <a:schemeClr val="hlink"/>
                                            </p:clrVal>
                                          </p:val>
                                        </p:tav>
                                      </p:tavLst>
                                    </p:anim>
                                    <p:set>
                                      <p:cBhvr>
                                        <p:cTn id="27" dur="80"/>
                                        <p:tgtEl>
                                          <p:spTgt spid="30727"/>
                                        </p:tgtEl>
                                        <p:attrNameLst>
                                          <p:attrName>fill.type</p:attrName>
                                        </p:attrNameLst>
                                      </p:cBhvr>
                                      <p:to>
                                        <p:strVal val="solid"/>
                                      </p:to>
                                    </p:set>
                                  </p:childTnLst>
                                </p:cTn>
                              </p:par>
                              <p:par>
                                <p:cTn id="28" presetID="1" presetClass="mediacall" presetSubtype="0" fill="hold" nodeType="withEffect">
                                  <p:stCondLst>
                                    <p:cond delay="0"/>
                                  </p:stCondLst>
                                  <p:childTnLst>
                                    <p:cmd type="call" cmd="playFrom(0.0)">
                                      <p:cBhvr>
                                        <p:cTn id="29" dur="5029" fill="hold"/>
                                        <p:tgtEl>
                                          <p:spTgt spid="30731"/>
                                        </p:tgtEl>
                                      </p:cBhvr>
                                    </p:cmd>
                                  </p:childTnLst>
                                </p:cTn>
                              </p:par>
                            </p:childTnLst>
                          </p:cTn>
                        </p:par>
                      </p:childTnLst>
                    </p:cTn>
                  </p:par>
                  <p:par>
                    <p:cTn id="30" fill="hold" nodeType="clickPar">
                      <p:stCondLst>
                        <p:cond delay="indefinite"/>
                      </p:stCondLst>
                      <p:childTnLst>
                        <p:par>
                          <p:cTn id="31" fill="hold" nodeType="withGroup">
                            <p:stCondLst>
                              <p:cond delay="0"/>
                            </p:stCondLst>
                            <p:childTnLst>
                              <p:par>
                                <p:cTn id="32" presetID="27" presetClass="entr" presetSubtype="0" fill="hold" grpId="0" nodeType="clickEffect">
                                  <p:stCondLst>
                                    <p:cond delay="0"/>
                                  </p:stCondLst>
                                  <p:iterate type="lt">
                                    <p:tmPct val="50000"/>
                                  </p:iterate>
                                  <p:childTnLst>
                                    <p:set>
                                      <p:cBhvr>
                                        <p:cTn id="33" dur="1" fill="hold">
                                          <p:stCondLst>
                                            <p:cond delay="0"/>
                                          </p:stCondLst>
                                        </p:cTn>
                                        <p:tgtEl>
                                          <p:spTgt spid="30728"/>
                                        </p:tgtEl>
                                        <p:attrNameLst>
                                          <p:attrName>style.visibility</p:attrName>
                                        </p:attrNameLst>
                                      </p:cBhvr>
                                      <p:to>
                                        <p:strVal val="visible"/>
                                      </p:to>
                                    </p:set>
                                    <p:anim calcmode="discrete" valueType="clr">
                                      <p:cBhvr override="childStyle">
                                        <p:cTn id="34" dur="80"/>
                                        <p:tgtEl>
                                          <p:spTgt spid="30728"/>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30728"/>
                                        </p:tgtEl>
                                        <p:attrNameLst>
                                          <p:attrName>fillcolor</p:attrName>
                                        </p:attrNameLst>
                                      </p:cBhvr>
                                      <p:tavLst>
                                        <p:tav tm="0">
                                          <p:val>
                                            <p:clrVal>
                                              <a:schemeClr val="accent2"/>
                                            </p:clrVal>
                                          </p:val>
                                        </p:tav>
                                        <p:tav tm="50000">
                                          <p:val>
                                            <p:clrVal>
                                              <a:schemeClr val="hlink"/>
                                            </p:clrVal>
                                          </p:val>
                                        </p:tav>
                                      </p:tavLst>
                                    </p:anim>
                                    <p:set>
                                      <p:cBhvr>
                                        <p:cTn id="36" dur="80"/>
                                        <p:tgtEl>
                                          <p:spTgt spid="30728"/>
                                        </p:tgtEl>
                                        <p:attrNameLst>
                                          <p:attrName>fill.type</p:attrName>
                                        </p:attrNameLst>
                                      </p:cBhvr>
                                      <p:to>
                                        <p:strVal val="solid"/>
                                      </p:to>
                                    </p:set>
                                  </p:childTnLst>
                                </p:cTn>
                              </p:par>
                              <p:par>
                                <p:cTn id="37" presetID="1" presetClass="mediacall" presetSubtype="0" fill="hold" nodeType="withEffect">
                                  <p:stCondLst>
                                    <p:cond delay="0"/>
                                  </p:stCondLst>
                                  <p:childTnLst>
                                    <p:cmd type="call" cmd="playFrom(0.0)">
                                      <p:cBhvr>
                                        <p:cTn id="38" dur="9978" fill="hold"/>
                                        <p:tgtEl>
                                          <p:spTgt spid="3073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9" fill="hold" display="0">
                  <p:stCondLst>
                    <p:cond delay="indefinite"/>
                  </p:stCondLst>
                  <p:endCondLst>
                    <p:cond evt="onNext" delay="0">
                      <p:tgtEl>
                        <p:sldTgt/>
                      </p:tgtEl>
                    </p:cond>
                    <p:cond evt="onPrev" delay="0">
                      <p:tgtEl>
                        <p:sldTgt/>
                      </p:tgtEl>
                    </p:cond>
                    <p:cond evt="onStopAudio" delay="0">
                      <p:tgtEl>
                        <p:sldTgt/>
                      </p:tgtEl>
                    </p:cond>
                  </p:endCondLst>
                </p:cTn>
                <p:tgtEl>
                  <p:spTgt spid="30729"/>
                </p:tgtEl>
              </p:cMediaNode>
            </p:audio>
            <p:audio>
              <p:cMediaNode>
                <p:cTn id="40" fill="hold" display="0">
                  <p:stCondLst>
                    <p:cond delay="indefinite"/>
                  </p:stCondLst>
                  <p:endCondLst>
                    <p:cond evt="onNext" delay="0">
                      <p:tgtEl>
                        <p:sldTgt/>
                      </p:tgtEl>
                    </p:cond>
                    <p:cond evt="onPrev" delay="0">
                      <p:tgtEl>
                        <p:sldTgt/>
                      </p:tgtEl>
                    </p:cond>
                    <p:cond evt="onStopAudio" delay="0">
                      <p:tgtEl>
                        <p:sldTgt/>
                      </p:tgtEl>
                    </p:cond>
                  </p:endCondLst>
                </p:cTn>
                <p:tgtEl>
                  <p:spTgt spid="30730"/>
                </p:tgtEl>
              </p:cMediaNode>
            </p:audio>
            <p:audio>
              <p:cMediaNode>
                <p:cTn id="41" fill="hold" display="0">
                  <p:stCondLst>
                    <p:cond delay="indefinite"/>
                  </p:stCondLst>
                  <p:endCondLst>
                    <p:cond evt="onNext" delay="0">
                      <p:tgtEl>
                        <p:sldTgt/>
                      </p:tgtEl>
                    </p:cond>
                    <p:cond evt="onPrev" delay="0">
                      <p:tgtEl>
                        <p:sldTgt/>
                      </p:tgtEl>
                    </p:cond>
                    <p:cond evt="onStopAudio" delay="0">
                      <p:tgtEl>
                        <p:sldTgt/>
                      </p:tgtEl>
                    </p:cond>
                  </p:endCondLst>
                </p:cTn>
                <p:tgtEl>
                  <p:spTgt spid="30731"/>
                </p:tgtEl>
              </p:cMediaNode>
            </p:audio>
            <p:audio>
              <p:cMediaNode>
                <p:cTn id="42" fill="hold" display="0">
                  <p:stCondLst>
                    <p:cond delay="indefinite"/>
                  </p:stCondLst>
                  <p:endCondLst>
                    <p:cond evt="onNext" delay="0">
                      <p:tgtEl>
                        <p:sldTgt/>
                      </p:tgtEl>
                    </p:cond>
                    <p:cond evt="onPrev" delay="0">
                      <p:tgtEl>
                        <p:sldTgt/>
                      </p:tgtEl>
                    </p:cond>
                    <p:cond evt="onStopAudio" delay="0">
                      <p:tgtEl>
                        <p:sldTgt/>
                      </p:tgtEl>
                    </p:cond>
                  </p:endCondLst>
                </p:cTn>
                <p:tgtEl>
                  <p:spTgt spid="30732"/>
                </p:tgtEl>
              </p:cMediaNode>
            </p:audio>
          </p:childTnLst>
        </p:cTn>
      </p:par>
    </p:tnLst>
    <p:bldLst>
      <p:bldP spid="30724" grpId="0"/>
      <p:bldP spid="30726" grpId="0"/>
      <p:bldP spid="30727" grpId="0"/>
      <p:bldP spid="307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a:extLst>
              <a:ext uri="{FF2B5EF4-FFF2-40B4-BE49-F238E27FC236}">
                <a16:creationId xmlns:a16="http://schemas.microsoft.com/office/drawing/2014/main" id="{D667D7CE-E530-4E8D-A7E2-D241CF832BC5}"/>
              </a:ext>
            </a:extLst>
          </p:cNvPr>
          <p:cNvSpPr>
            <a:spLocks noGrp="1" noChangeArrowheads="1"/>
          </p:cNvSpPr>
          <p:nvPr>
            <p:ph type="title"/>
          </p:nvPr>
        </p:nvSpPr>
        <p:spPr>
          <a:xfrm>
            <a:off x="395288" y="0"/>
            <a:ext cx="8229600" cy="855663"/>
          </a:xfrm>
        </p:spPr>
        <p:txBody>
          <a:bodyPr/>
          <a:lstStyle/>
          <a:p>
            <a:pPr eaLnBrk="1" hangingPunct="1"/>
            <a:r>
              <a:rPr lang="ar-SA" altLang="he-IL" sz="2800" b="1"/>
              <a:t>وقفَ الأرنبُ زرزور بعيداً، وصاحَ بصوتٍ عالٍ:</a:t>
            </a:r>
            <a:endParaRPr lang="he-IL" altLang="he-IL" sz="2800" b="1"/>
          </a:p>
        </p:txBody>
      </p:sp>
      <p:pic>
        <p:nvPicPr>
          <p:cNvPr id="23555" name="Picture 5" descr="020">
            <a:extLst>
              <a:ext uri="{FF2B5EF4-FFF2-40B4-BE49-F238E27FC236}">
                <a16:creationId xmlns:a16="http://schemas.microsoft.com/office/drawing/2014/main" id="{360870F9-3F16-41CF-895D-3AB7571B0F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1484313"/>
            <a:ext cx="5400675" cy="516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Rectangle 6">
            <a:extLst>
              <a:ext uri="{FF2B5EF4-FFF2-40B4-BE49-F238E27FC236}">
                <a16:creationId xmlns:a16="http://schemas.microsoft.com/office/drawing/2014/main" id="{4311E440-9D0E-476D-AA16-614D31D6355D}"/>
              </a:ext>
            </a:extLst>
          </p:cNvPr>
          <p:cNvSpPr>
            <a:spLocks noChangeArrowheads="1"/>
          </p:cNvSpPr>
          <p:nvPr/>
        </p:nvSpPr>
        <p:spPr bwMode="auto">
          <a:xfrm>
            <a:off x="468313" y="692150"/>
            <a:ext cx="8229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800" b="1">
                <a:solidFill>
                  <a:schemeClr val="tx2"/>
                </a:solidFill>
              </a:rPr>
              <a:t>- ابتعدوا.. ابتعدوا أكثر! سأقفز!</a:t>
            </a:r>
            <a:endParaRPr lang="he-IL" altLang="he-IL" sz="2800" b="1">
              <a:solidFill>
                <a:schemeClr val="tx2"/>
              </a:solidFill>
            </a:endParaRPr>
          </a:p>
        </p:txBody>
      </p:sp>
      <p:pic>
        <p:nvPicPr>
          <p:cNvPr id="32775" name="צליל3713.WAV">
            <a:hlinkClick r:id="" action="ppaction://media"/>
            <a:extLst>
              <a:ext uri="{FF2B5EF4-FFF2-40B4-BE49-F238E27FC236}">
                <a16:creationId xmlns:a16="http://schemas.microsoft.com/office/drawing/2014/main" id="{E58744FD-019D-4FE0-8EA9-7AAE2B710F19}"/>
              </a:ext>
            </a:extLst>
          </p:cNvPr>
          <p:cNvPicPr>
            <a:picLocks noRot="1" noChangeAspect="1" noChangeArrowheads="1"/>
          </p:cNvPicPr>
          <p:nvPr>
            <a:wavAudioFile r:embed="rId1"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1403350" y="2603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6" name="צליל3714.WAV">
            <a:hlinkClick r:id="" action="ppaction://media"/>
            <a:extLst>
              <a:ext uri="{FF2B5EF4-FFF2-40B4-BE49-F238E27FC236}">
                <a16:creationId xmlns:a16="http://schemas.microsoft.com/office/drawing/2014/main" id="{58CF1BB9-2A07-4204-B96C-A3E448657BDB}"/>
              </a:ext>
            </a:extLst>
          </p:cNvPr>
          <p:cNvPicPr>
            <a:picLocks noRot="1" noChangeAspect="1" noChangeArrowheads="1"/>
          </p:cNvPicPr>
          <p:nvPr>
            <a:wavAudioFile r:embed="rId2"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2268538" y="9080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2772"/>
                                        </p:tgtEl>
                                        <p:attrNameLst>
                                          <p:attrName>style.visibility</p:attrName>
                                        </p:attrNameLst>
                                      </p:cBhvr>
                                      <p:to>
                                        <p:strVal val="visible"/>
                                      </p:to>
                                    </p:set>
                                    <p:anim calcmode="discrete" valueType="clr">
                                      <p:cBhvr override="childStyle">
                                        <p:cTn id="7" dur="80"/>
                                        <p:tgtEl>
                                          <p:spTgt spid="3277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2772"/>
                                        </p:tgtEl>
                                        <p:attrNameLst>
                                          <p:attrName>fillcolor</p:attrName>
                                        </p:attrNameLst>
                                      </p:cBhvr>
                                      <p:tavLst>
                                        <p:tav tm="0">
                                          <p:val>
                                            <p:clrVal>
                                              <a:schemeClr val="accent2"/>
                                            </p:clrVal>
                                          </p:val>
                                        </p:tav>
                                        <p:tav tm="50000">
                                          <p:val>
                                            <p:clrVal>
                                              <a:schemeClr val="hlink"/>
                                            </p:clrVal>
                                          </p:val>
                                        </p:tav>
                                      </p:tavLst>
                                    </p:anim>
                                    <p:set>
                                      <p:cBhvr>
                                        <p:cTn id="9" dur="80"/>
                                        <p:tgtEl>
                                          <p:spTgt spid="32772"/>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6216" fill="hold"/>
                                        <p:tgtEl>
                                          <p:spTgt spid="32775"/>
                                        </p:tgtEl>
                                      </p:cBhvr>
                                    </p:cmd>
                                  </p:childTnLst>
                                </p:cTn>
                              </p:par>
                            </p:childTnLst>
                          </p:cTn>
                        </p:par>
                      </p:childTnLst>
                    </p:cTn>
                  </p:par>
                  <p:par>
                    <p:cTn id="12" fill="hold" nodeType="clickPar">
                      <p:stCondLst>
                        <p:cond delay="indefinite"/>
                      </p:stCondLst>
                      <p:childTnLst>
                        <p:par>
                          <p:cTn id="13" fill="hold" nodeType="withGroup">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32774"/>
                                        </p:tgtEl>
                                        <p:attrNameLst>
                                          <p:attrName>style.visibility</p:attrName>
                                        </p:attrNameLst>
                                      </p:cBhvr>
                                      <p:to>
                                        <p:strVal val="visible"/>
                                      </p:to>
                                    </p:set>
                                    <p:anim calcmode="discrete" valueType="clr">
                                      <p:cBhvr override="childStyle">
                                        <p:cTn id="16" dur="80"/>
                                        <p:tgtEl>
                                          <p:spTgt spid="32774"/>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2774"/>
                                        </p:tgtEl>
                                        <p:attrNameLst>
                                          <p:attrName>fillcolor</p:attrName>
                                        </p:attrNameLst>
                                      </p:cBhvr>
                                      <p:tavLst>
                                        <p:tav tm="0">
                                          <p:val>
                                            <p:clrVal>
                                              <a:schemeClr val="accent2"/>
                                            </p:clrVal>
                                          </p:val>
                                        </p:tav>
                                        <p:tav tm="50000">
                                          <p:val>
                                            <p:clrVal>
                                              <a:schemeClr val="hlink"/>
                                            </p:clrVal>
                                          </p:val>
                                        </p:tav>
                                      </p:tavLst>
                                    </p:anim>
                                    <p:set>
                                      <p:cBhvr>
                                        <p:cTn id="18" dur="80"/>
                                        <p:tgtEl>
                                          <p:spTgt spid="32774"/>
                                        </p:tgtEl>
                                        <p:attrNameLst>
                                          <p:attrName>fill.type</p:attrName>
                                        </p:attrNameLst>
                                      </p:cBhvr>
                                      <p:to>
                                        <p:strVal val="solid"/>
                                      </p:to>
                                    </p:set>
                                  </p:childTnLst>
                                </p:cTn>
                              </p:par>
                              <p:par>
                                <p:cTn id="19" presetID="1" presetClass="mediacall" presetSubtype="0" fill="hold" nodeType="withEffect">
                                  <p:stCondLst>
                                    <p:cond delay="0"/>
                                  </p:stCondLst>
                                  <p:childTnLst>
                                    <p:cmd type="call" cmd="playFrom(0.0)">
                                      <p:cBhvr>
                                        <p:cTn id="20" dur="5767" fill="hold"/>
                                        <p:tgtEl>
                                          <p:spTgt spid="3277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32775"/>
                </p:tgtEl>
              </p:cMediaNode>
            </p:audio>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32776"/>
                </p:tgtEl>
              </p:cMediaNode>
            </p:audio>
          </p:childTnLst>
        </p:cTn>
      </p:par>
    </p:tnLst>
    <p:bldLst>
      <p:bldP spid="32772" grpId="0"/>
      <p:bldP spid="3277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a:extLst>
              <a:ext uri="{FF2B5EF4-FFF2-40B4-BE49-F238E27FC236}">
                <a16:creationId xmlns:a16="http://schemas.microsoft.com/office/drawing/2014/main" id="{E80E0E4F-D857-4497-883B-CFDB3EC63875}"/>
              </a:ext>
            </a:extLst>
          </p:cNvPr>
          <p:cNvSpPr>
            <a:spLocks noGrp="1" noChangeArrowheads="1"/>
          </p:cNvSpPr>
          <p:nvPr>
            <p:ph type="title"/>
          </p:nvPr>
        </p:nvSpPr>
        <p:spPr>
          <a:xfrm>
            <a:off x="395288" y="620713"/>
            <a:ext cx="8229600" cy="1143000"/>
          </a:xfrm>
        </p:spPr>
        <p:txBody>
          <a:bodyPr/>
          <a:lstStyle/>
          <a:p>
            <a:pPr eaLnBrk="1" hangingPunct="1"/>
            <a:r>
              <a:rPr lang="ar-SA" altLang="he-IL" sz="2800" b="1"/>
              <a:t>رجعَ الأرنبُ زرزور إلى الخلف خطوتين.. رجع أكثر فأكثر.. ثم ركضَ بسرعةٍ نحوَ الشجرةِ العاليه.. وحينَ وصلِ تحتَها شدَّ على ساقيهِ الخلفيتين وقفز بقوةٍ عظيمةٍ نحوَ الكره.</a:t>
            </a:r>
            <a:br>
              <a:rPr lang="ar-SA" altLang="he-IL" sz="2800" b="1"/>
            </a:br>
            <a:r>
              <a:rPr lang="ar-SA" altLang="he-IL" sz="2800" b="1"/>
              <a:t>طارَ زرزور عالياً.. طارَ وطار..</a:t>
            </a:r>
            <a:r>
              <a:rPr lang="en-US" altLang="he-IL" sz="4000"/>
              <a:t> </a:t>
            </a:r>
            <a:endParaRPr lang="he-IL" altLang="he-IL" sz="4000"/>
          </a:p>
        </p:txBody>
      </p:sp>
      <p:pic>
        <p:nvPicPr>
          <p:cNvPr id="24579" name="Picture 6" descr="021">
            <a:extLst>
              <a:ext uri="{FF2B5EF4-FFF2-40B4-BE49-F238E27FC236}">
                <a16:creationId xmlns:a16="http://schemas.microsoft.com/office/drawing/2014/main" id="{B4B430B7-7659-446B-B969-D6EFAA66B0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9309" r="46423" b="12128"/>
          <a:stretch>
            <a:fillRect/>
          </a:stretch>
        </p:blipFill>
        <p:spPr bwMode="auto">
          <a:xfrm>
            <a:off x="2771775" y="2249488"/>
            <a:ext cx="350837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3" name="צליל3728.WAV">
            <a:hlinkClick r:id="" action="ppaction://media"/>
            <a:extLst>
              <a:ext uri="{FF2B5EF4-FFF2-40B4-BE49-F238E27FC236}">
                <a16:creationId xmlns:a16="http://schemas.microsoft.com/office/drawing/2014/main" id="{5DA8520E-B381-473F-BA9E-0E569937A63E}"/>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539750" y="12684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4820"/>
                                        </p:tgtEl>
                                        <p:attrNameLst>
                                          <p:attrName>style.visibility</p:attrName>
                                        </p:attrNameLst>
                                      </p:cBhvr>
                                      <p:to>
                                        <p:strVal val="visible"/>
                                      </p:to>
                                    </p:set>
                                    <p:anim calcmode="discrete" valueType="clr">
                                      <p:cBhvr override="childStyle">
                                        <p:cTn id="7" dur="80"/>
                                        <p:tgtEl>
                                          <p:spTgt spid="3482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4820"/>
                                        </p:tgtEl>
                                        <p:attrNameLst>
                                          <p:attrName>fillcolor</p:attrName>
                                        </p:attrNameLst>
                                      </p:cBhvr>
                                      <p:tavLst>
                                        <p:tav tm="0">
                                          <p:val>
                                            <p:clrVal>
                                              <a:schemeClr val="accent2"/>
                                            </p:clrVal>
                                          </p:val>
                                        </p:tav>
                                        <p:tav tm="50000">
                                          <p:val>
                                            <p:clrVal>
                                              <a:schemeClr val="hlink"/>
                                            </p:clrVal>
                                          </p:val>
                                        </p:tav>
                                      </p:tavLst>
                                    </p:anim>
                                    <p:set>
                                      <p:cBhvr>
                                        <p:cTn id="9" dur="80"/>
                                        <p:tgtEl>
                                          <p:spTgt spid="34820"/>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23427" fill="hold"/>
                                        <p:tgtEl>
                                          <p:spTgt spid="3482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34823"/>
                </p:tgtEl>
              </p:cMediaNode>
            </p:audio>
          </p:childTnLst>
        </p:cTn>
      </p:par>
    </p:tnLst>
    <p:bldLst>
      <p:bldP spid="348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descr="022">
            <a:extLst>
              <a:ext uri="{FF2B5EF4-FFF2-40B4-BE49-F238E27FC236}">
                <a16:creationId xmlns:a16="http://schemas.microsoft.com/office/drawing/2014/main" id="{D3841970-A32B-4F84-94A3-C8CC9F19A6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52177" r="15178"/>
          <a:stretch>
            <a:fillRect/>
          </a:stretch>
        </p:blipFill>
        <p:spPr bwMode="auto">
          <a:xfrm>
            <a:off x="2555875" y="2349500"/>
            <a:ext cx="4175125"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3" name="AutoShape 9">
            <a:extLst>
              <a:ext uri="{FF2B5EF4-FFF2-40B4-BE49-F238E27FC236}">
                <a16:creationId xmlns:a16="http://schemas.microsoft.com/office/drawing/2014/main" id="{B7D5D4B1-2D2F-43CE-856B-D2F4D3538419}"/>
              </a:ext>
            </a:extLst>
          </p:cNvPr>
          <p:cNvSpPr>
            <a:spLocks noChangeArrowheads="1"/>
          </p:cNvSpPr>
          <p:nvPr/>
        </p:nvSpPr>
        <p:spPr bwMode="auto">
          <a:xfrm>
            <a:off x="5724525" y="4292600"/>
            <a:ext cx="2735263" cy="1728788"/>
          </a:xfrm>
          <a:prstGeom prst="cloudCallout">
            <a:avLst>
              <a:gd name="adj1" fmla="val -26088"/>
              <a:gd name="adj2" fmla="val -96648"/>
            </a:avLst>
          </a:prstGeom>
          <a:solidFill>
            <a:schemeClr val="accent1"/>
          </a:solidFill>
          <a:ln w="9525">
            <a:solidFill>
              <a:schemeClr val="tx1"/>
            </a:solidFill>
            <a:round/>
            <a:headEnd/>
            <a:tailEnd/>
          </a:ln>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800" b="1">
                <a:solidFill>
                  <a:schemeClr val="tx2"/>
                </a:solidFill>
              </a:rPr>
              <a:t>وقالتِ الدجاجةُ كركر:</a:t>
            </a:r>
            <a:br>
              <a:rPr lang="ar-SA" altLang="he-IL" sz="2800" b="1">
                <a:solidFill>
                  <a:schemeClr val="tx2"/>
                </a:solidFill>
              </a:rPr>
            </a:br>
            <a:r>
              <a:rPr lang="ar-SA" altLang="he-IL" sz="2800" b="1">
                <a:solidFill>
                  <a:schemeClr val="tx2"/>
                </a:solidFill>
              </a:rPr>
              <a:t>- ما أعلاهُ!!</a:t>
            </a:r>
            <a:br>
              <a:rPr lang="ar-SA" altLang="he-IL" sz="2800" b="1">
                <a:solidFill>
                  <a:schemeClr val="tx2"/>
                </a:solidFill>
              </a:rPr>
            </a:br>
            <a:endParaRPr lang="he-IL" altLang="he-IL" sz="2800" b="1">
              <a:solidFill>
                <a:schemeClr val="tx2"/>
              </a:solidFill>
            </a:endParaRPr>
          </a:p>
        </p:txBody>
      </p:sp>
      <p:sp>
        <p:nvSpPr>
          <p:cNvPr id="36874" name="AutoShape 10">
            <a:extLst>
              <a:ext uri="{FF2B5EF4-FFF2-40B4-BE49-F238E27FC236}">
                <a16:creationId xmlns:a16="http://schemas.microsoft.com/office/drawing/2014/main" id="{F9B447A3-672A-4268-94F5-F270AE92A040}"/>
              </a:ext>
            </a:extLst>
          </p:cNvPr>
          <p:cNvSpPr>
            <a:spLocks noChangeArrowheads="1"/>
          </p:cNvSpPr>
          <p:nvPr/>
        </p:nvSpPr>
        <p:spPr bwMode="auto">
          <a:xfrm>
            <a:off x="0" y="4221163"/>
            <a:ext cx="2987675" cy="1800225"/>
          </a:xfrm>
          <a:prstGeom prst="cloudCallout">
            <a:avLst>
              <a:gd name="adj1" fmla="val 102870"/>
              <a:gd name="adj2" fmla="val -113403"/>
            </a:avLst>
          </a:prstGeom>
          <a:solidFill>
            <a:schemeClr val="accent1"/>
          </a:solidFill>
          <a:ln w="9525">
            <a:solidFill>
              <a:schemeClr val="tx1"/>
            </a:solidFill>
            <a:round/>
            <a:headEnd/>
            <a:tailEnd/>
          </a:ln>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800" b="1">
                <a:solidFill>
                  <a:schemeClr val="tx2"/>
                </a:solidFill>
              </a:rPr>
              <a:t>وقالَ الخروفُ القويُّ نطّاح:</a:t>
            </a:r>
            <a:br>
              <a:rPr lang="ar-SA" altLang="he-IL" sz="2800" b="1">
                <a:solidFill>
                  <a:schemeClr val="tx2"/>
                </a:solidFill>
              </a:rPr>
            </a:br>
            <a:r>
              <a:rPr lang="ar-SA" altLang="he-IL" sz="2800" b="1">
                <a:solidFill>
                  <a:schemeClr val="tx2"/>
                </a:solidFill>
              </a:rPr>
              <a:t>- ما أقواهُ!!</a:t>
            </a:r>
            <a:endParaRPr lang="he-IL" altLang="he-IL" sz="2800" b="1">
              <a:solidFill>
                <a:schemeClr val="tx2"/>
              </a:solidFill>
            </a:endParaRPr>
          </a:p>
        </p:txBody>
      </p:sp>
      <p:sp>
        <p:nvSpPr>
          <p:cNvPr id="36877" name="AutoShape 13">
            <a:extLst>
              <a:ext uri="{FF2B5EF4-FFF2-40B4-BE49-F238E27FC236}">
                <a16:creationId xmlns:a16="http://schemas.microsoft.com/office/drawing/2014/main" id="{FD8B5427-18E7-4A80-BD03-A9CFD71B44B7}"/>
              </a:ext>
            </a:extLst>
          </p:cNvPr>
          <p:cNvSpPr>
            <a:spLocks noChangeArrowheads="1"/>
          </p:cNvSpPr>
          <p:nvPr/>
        </p:nvSpPr>
        <p:spPr bwMode="auto">
          <a:xfrm>
            <a:off x="1908175" y="476250"/>
            <a:ext cx="3959225" cy="1557338"/>
          </a:xfrm>
          <a:prstGeom prst="cloudCallout">
            <a:avLst>
              <a:gd name="adj1" fmla="val 48759"/>
              <a:gd name="adj2" fmla="val 129611"/>
            </a:avLst>
          </a:prstGeom>
          <a:solidFill>
            <a:schemeClr val="accent1"/>
          </a:solidFill>
          <a:ln w="9525">
            <a:solidFill>
              <a:schemeClr val="tx1"/>
            </a:solidFill>
            <a:round/>
            <a:headEnd/>
            <a:tailEnd/>
          </a:ln>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800" b="1">
                <a:solidFill>
                  <a:schemeClr val="tx2"/>
                </a:solidFill>
              </a:rPr>
              <a:t>قالت القطةَ مومو:</a:t>
            </a:r>
            <a:br>
              <a:rPr lang="ar-SA" altLang="he-IL" sz="2800" b="1">
                <a:solidFill>
                  <a:schemeClr val="tx2"/>
                </a:solidFill>
              </a:rPr>
            </a:br>
            <a:r>
              <a:rPr lang="ar-SA" altLang="he-IL" sz="2800" b="1">
                <a:solidFill>
                  <a:schemeClr val="tx2"/>
                </a:solidFill>
              </a:rPr>
              <a:t>- ما أسرَعَهُ!!</a:t>
            </a:r>
            <a:br>
              <a:rPr lang="ar-SA" altLang="he-IL" sz="2800" b="1">
                <a:solidFill>
                  <a:schemeClr val="tx2"/>
                </a:solidFill>
              </a:rPr>
            </a:br>
            <a:endParaRPr lang="he-IL" altLang="he-IL" sz="2800" b="1">
              <a:solidFill>
                <a:schemeClr val="tx2"/>
              </a:solidFill>
            </a:endParaRPr>
          </a:p>
        </p:txBody>
      </p:sp>
      <p:pic>
        <p:nvPicPr>
          <p:cNvPr id="36878" name="צליל3744.WAV">
            <a:hlinkClick r:id="" action="ppaction://media"/>
            <a:extLst>
              <a:ext uri="{FF2B5EF4-FFF2-40B4-BE49-F238E27FC236}">
                <a16:creationId xmlns:a16="http://schemas.microsoft.com/office/drawing/2014/main" id="{1021A3D8-C35B-406F-B689-B63F83712354}"/>
              </a:ext>
            </a:extLst>
          </p:cNvPr>
          <p:cNvPicPr>
            <a:picLocks noRot="1" noChangeAspect="1" noChangeArrowheads="1"/>
          </p:cNvPicPr>
          <p:nvPr>
            <a:wavAudioFile r:embed="rId1" name="צליל מוקלט"/>
          </p:nvPr>
        </p:nvPicPr>
        <p:blipFill>
          <a:blip r:embed="rId6">
            <a:extLst>
              <a:ext uri="{28A0092B-C50C-407E-A947-70E740481C1C}">
                <a14:useLocalDpi xmlns:a14="http://schemas.microsoft.com/office/drawing/2010/main" val="0"/>
              </a:ext>
            </a:extLst>
          </a:blip>
          <a:srcRect/>
          <a:stretch>
            <a:fillRect/>
          </a:stretch>
        </p:blipFill>
        <p:spPr bwMode="auto">
          <a:xfrm>
            <a:off x="1908175" y="5492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9" name="צליל3759.WAV">
            <a:hlinkClick r:id="" action="ppaction://media"/>
            <a:extLst>
              <a:ext uri="{FF2B5EF4-FFF2-40B4-BE49-F238E27FC236}">
                <a16:creationId xmlns:a16="http://schemas.microsoft.com/office/drawing/2014/main" id="{CD857A80-3FED-42BE-92AA-17B83DF8F098}"/>
              </a:ext>
            </a:extLst>
          </p:cNvPr>
          <p:cNvPicPr>
            <a:picLocks noRot="1" noChangeAspect="1" noChangeArrowheads="1"/>
          </p:cNvPicPr>
          <p:nvPr>
            <a:wavAudioFile r:embed="rId2" name="צליל מוקלט"/>
          </p:nvPr>
        </p:nvPicPr>
        <p:blipFill>
          <a:blip r:embed="rId6">
            <a:extLst>
              <a:ext uri="{28A0092B-C50C-407E-A947-70E740481C1C}">
                <a14:useLocalDpi xmlns:a14="http://schemas.microsoft.com/office/drawing/2010/main" val="0"/>
              </a:ext>
            </a:extLst>
          </a:blip>
          <a:srcRect/>
          <a:stretch>
            <a:fillRect/>
          </a:stretch>
        </p:blipFill>
        <p:spPr bwMode="auto">
          <a:xfrm>
            <a:off x="5580063" y="52292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0" name="צליל3760.WAV">
            <a:hlinkClick r:id="" action="ppaction://media"/>
            <a:extLst>
              <a:ext uri="{FF2B5EF4-FFF2-40B4-BE49-F238E27FC236}">
                <a16:creationId xmlns:a16="http://schemas.microsoft.com/office/drawing/2014/main" id="{61BD0849-C65A-4DE6-A8C4-DDB8A1318B91}"/>
              </a:ext>
            </a:extLst>
          </p:cNvPr>
          <p:cNvPicPr>
            <a:picLocks noRot="1" noChangeAspect="1" noChangeArrowheads="1"/>
          </p:cNvPicPr>
          <p:nvPr>
            <a:wavAudioFile r:embed="rId3" name="צליל מוקלט"/>
          </p:nvPr>
        </p:nvPicPr>
        <p:blipFill>
          <a:blip r:embed="rId6">
            <a:extLst>
              <a:ext uri="{28A0092B-C50C-407E-A947-70E740481C1C}">
                <a14:useLocalDpi xmlns:a14="http://schemas.microsoft.com/office/drawing/2010/main" val="0"/>
              </a:ext>
            </a:extLst>
          </a:blip>
          <a:srcRect/>
          <a:stretch>
            <a:fillRect/>
          </a:stretch>
        </p:blipFill>
        <p:spPr bwMode="auto">
          <a:xfrm>
            <a:off x="2268538" y="57340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6877"/>
                                        </p:tgtEl>
                                        <p:attrNameLst>
                                          <p:attrName>style.visibility</p:attrName>
                                        </p:attrNameLst>
                                      </p:cBhvr>
                                      <p:to>
                                        <p:strVal val="visible"/>
                                      </p:to>
                                    </p:set>
                                    <p:anim calcmode="discrete" valueType="clr">
                                      <p:cBhvr override="childStyle">
                                        <p:cTn id="7" dur="80"/>
                                        <p:tgtEl>
                                          <p:spTgt spid="3687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6877"/>
                                        </p:tgtEl>
                                        <p:attrNameLst>
                                          <p:attrName>fillcolor</p:attrName>
                                        </p:attrNameLst>
                                      </p:cBhvr>
                                      <p:tavLst>
                                        <p:tav tm="0">
                                          <p:val>
                                            <p:clrVal>
                                              <a:schemeClr val="accent2"/>
                                            </p:clrVal>
                                          </p:val>
                                        </p:tav>
                                        <p:tav tm="50000">
                                          <p:val>
                                            <p:clrVal>
                                              <a:schemeClr val="hlink"/>
                                            </p:clrVal>
                                          </p:val>
                                        </p:tav>
                                      </p:tavLst>
                                    </p:anim>
                                    <p:set>
                                      <p:cBhvr>
                                        <p:cTn id="9" dur="80"/>
                                        <p:tgtEl>
                                          <p:spTgt spid="36877"/>
                                        </p:tgtEl>
                                        <p:attrNameLst>
                                          <p:attrName>fill.type</p:attrName>
                                        </p:attrNameLst>
                                      </p:cBhvr>
                                      <p:to>
                                        <p:strVal val="solid"/>
                                      </p:to>
                                    </p:set>
                                  </p:childTnLst>
                                </p:cTn>
                              </p:par>
                            </p:childTnLst>
                          </p:cTn>
                        </p:par>
                        <p:par>
                          <p:cTn id="10" fill="hold" nodeType="afterGroup">
                            <p:stCondLst>
                              <p:cond delay="1240"/>
                            </p:stCondLst>
                            <p:childTnLst>
                              <p:par>
                                <p:cTn id="11" presetID="1" presetClass="mediacall" presetSubtype="0" fill="hold" nodeType="withEffect">
                                  <p:stCondLst>
                                    <p:cond delay="0"/>
                                  </p:stCondLst>
                                  <p:childTnLst>
                                    <p:cmd type="call" cmd="playFrom(0.0)">
                                      <p:cBhvr>
                                        <p:cTn id="12" dur="4710" fill="hold"/>
                                        <p:tgtEl>
                                          <p:spTgt spid="36878"/>
                                        </p:tgtEl>
                                      </p:cBhvr>
                                    </p:cmd>
                                  </p:childTnLst>
                                </p:cTn>
                              </p:par>
                            </p:childTnLst>
                          </p:cTn>
                        </p:par>
                      </p:childTnLst>
                    </p:cTn>
                  </p:par>
                  <p:par>
                    <p:cTn id="13" fill="hold" nodeType="clickPar">
                      <p:stCondLst>
                        <p:cond delay="indefinite"/>
                      </p:stCondLst>
                      <p:childTnLst>
                        <p:par>
                          <p:cTn id="14" fill="hold" nodeType="withGroup">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36873"/>
                                        </p:tgtEl>
                                        <p:attrNameLst>
                                          <p:attrName>style.visibility</p:attrName>
                                        </p:attrNameLst>
                                      </p:cBhvr>
                                      <p:to>
                                        <p:strVal val="visible"/>
                                      </p:to>
                                    </p:set>
                                    <p:anim calcmode="discrete" valueType="clr">
                                      <p:cBhvr override="childStyle">
                                        <p:cTn id="17" dur="80"/>
                                        <p:tgtEl>
                                          <p:spTgt spid="36873"/>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6873"/>
                                        </p:tgtEl>
                                        <p:attrNameLst>
                                          <p:attrName>fillcolor</p:attrName>
                                        </p:attrNameLst>
                                      </p:cBhvr>
                                      <p:tavLst>
                                        <p:tav tm="0">
                                          <p:val>
                                            <p:clrVal>
                                              <a:schemeClr val="accent2"/>
                                            </p:clrVal>
                                          </p:val>
                                        </p:tav>
                                        <p:tav tm="50000">
                                          <p:val>
                                            <p:clrVal>
                                              <a:schemeClr val="hlink"/>
                                            </p:clrVal>
                                          </p:val>
                                        </p:tav>
                                      </p:tavLst>
                                    </p:anim>
                                    <p:set>
                                      <p:cBhvr>
                                        <p:cTn id="19" dur="80"/>
                                        <p:tgtEl>
                                          <p:spTgt spid="36873"/>
                                        </p:tgtEl>
                                        <p:attrNameLst>
                                          <p:attrName>fill.type</p:attrName>
                                        </p:attrNameLst>
                                      </p:cBhvr>
                                      <p:to>
                                        <p:strVal val="solid"/>
                                      </p:to>
                                    </p:set>
                                  </p:childTnLst>
                                </p:cTn>
                              </p:par>
                            </p:childTnLst>
                          </p:cTn>
                        </p:par>
                        <p:par>
                          <p:cTn id="20" fill="hold" nodeType="afterGroup">
                            <p:stCondLst>
                              <p:cond delay="1320"/>
                            </p:stCondLst>
                            <p:childTnLst>
                              <p:par>
                                <p:cTn id="21" presetID="1" presetClass="mediacall" presetSubtype="0" fill="hold" nodeType="withEffect">
                                  <p:stCondLst>
                                    <p:cond delay="0"/>
                                  </p:stCondLst>
                                  <p:childTnLst>
                                    <p:cmd type="call" cmd="playFrom(0.0)">
                                      <p:cBhvr>
                                        <p:cTn id="22" dur="5787" fill="hold"/>
                                        <p:tgtEl>
                                          <p:spTgt spid="36879"/>
                                        </p:tgtEl>
                                      </p:cBhvr>
                                    </p:cmd>
                                  </p:childTnLst>
                                </p:cTn>
                              </p:par>
                            </p:childTnLst>
                          </p:cTn>
                        </p:par>
                      </p:childTnLst>
                    </p:cTn>
                  </p:par>
                  <p:par>
                    <p:cTn id="23" fill="hold" nodeType="clickPar">
                      <p:stCondLst>
                        <p:cond delay="indefinite"/>
                      </p:stCondLst>
                      <p:childTnLst>
                        <p:par>
                          <p:cTn id="24" fill="hold" nodeType="withGroup">
                            <p:stCondLst>
                              <p:cond delay="0"/>
                            </p:stCondLst>
                            <p:childTnLst>
                              <p:par>
                                <p:cTn id="25" presetID="27" presetClass="entr" presetSubtype="0" fill="hold" grpId="0" nodeType="clickEffect">
                                  <p:stCondLst>
                                    <p:cond delay="0"/>
                                  </p:stCondLst>
                                  <p:iterate type="lt">
                                    <p:tmPct val="50000"/>
                                  </p:iterate>
                                  <p:childTnLst>
                                    <p:set>
                                      <p:cBhvr>
                                        <p:cTn id="26" dur="1" fill="hold">
                                          <p:stCondLst>
                                            <p:cond delay="0"/>
                                          </p:stCondLst>
                                        </p:cTn>
                                        <p:tgtEl>
                                          <p:spTgt spid="36874"/>
                                        </p:tgtEl>
                                        <p:attrNameLst>
                                          <p:attrName>style.visibility</p:attrName>
                                        </p:attrNameLst>
                                      </p:cBhvr>
                                      <p:to>
                                        <p:strVal val="visible"/>
                                      </p:to>
                                    </p:set>
                                    <p:anim calcmode="discrete" valueType="clr">
                                      <p:cBhvr override="childStyle">
                                        <p:cTn id="27" dur="80"/>
                                        <p:tgtEl>
                                          <p:spTgt spid="36874"/>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6874"/>
                                        </p:tgtEl>
                                        <p:attrNameLst>
                                          <p:attrName>fillcolor</p:attrName>
                                        </p:attrNameLst>
                                      </p:cBhvr>
                                      <p:tavLst>
                                        <p:tav tm="0">
                                          <p:val>
                                            <p:clrVal>
                                              <a:schemeClr val="accent2"/>
                                            </p:clrVal>
                                          </p:val>
                                        </p:tav>
                                        <p:tav tm="50000">
                                          <p:val>
                                            <p:clrVal>
                                              <a:schemeClr val="hlink"/>
                                            </p:clrVal>
                                          </p:val>
                                        </p:tav>
                                      </p:tavLst>
                                    </p:anim>
                                    <p:set>
                                      <p:cBhvr>
                                        <p:cTn id="29" dur="80"/>
                                        <p:tgtEl>
                                          <p:spTgt spid="36874"/>
                                        </p:tgtEl>
                                        <p:attrNameLst>
                                          <p:attrName>fill.type</p:attrName>
                                        </p:attrNameLst>
                                      </p:cBhvr>
                                      <p:to>
                                        <p:strVal val="solid"/>
                                      </p:to>
                                    </p:set>
                                  </p:childTnLst>
                                </p:cTn>
                              </p:par>
                            </p:childTnLst>
                          </p:cTn>
                        </p:par>
                        <p:par>
                          <p:cTn id="30" fill="hold" nodeType="afterGroup">
                            <p:stCondLst>
                              <p:cond delay="1520"/>
                            </p:stCondLst>
                            <p:childTnLst>
                              <p:par>
                                <p:cTn id="31" presetID="1" presetClass="mediacall" presetSubtype="0" fill="hold" nodeType="withEffect">
                                  <p:stCondLst>
                                    <p:cond delay="0"/>
                                  </p:stCondLst>
                                  <p:childTnLst>
                                    <p:cmd type="call" cmd="playFrom(0.0)">
                                      <p:cBhvr>
                                        <p:cTn id="32" dur="5458" fill="hold"/>
                                        <p:tgtEl>
                                          <p:spTgt spid="3688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3" fill="hold" display="0">
                  <p:stCondLst>
                    <p:cond delay="indefinite"/>
                  </p:stCondLst>
                  <p:endCondLst>
                    <p:cond evt="onNext" delay="0">
                      <p:tgtEl>
                        <p:sldTgt/>
                      </p:tgtEl>
                    </p:cond>
                    <p:cond evt="onPrev" delay="0">
                      <p:tgtEl>
                        <p:sldTgt/>
                      </p:tgtEl>
                    </p:cond>
                    <p:cond evt="onStopAudio" delay="0">
                      <p:tgtEl>
                        <p:sldTgt/>
                      </p:tgtEl>
                    </p:cond>
                  </p:endCondLst>
                </p:cTn>
                <p:tgtEl>
                  <p:spTgt spid="36878"/>
                </p:tgtEl>
              </p:cMediaNode>
            </p:audio>
            <p:audio>
              <p:cMediaNode>
                <p:cTn id="34" fill="hold" display="0">
                  <p:stCondLst>
                    <p:cond delay="indefinite"/>
                  </p:stCondLst>
                  <p:endCondLst>
                    <p:cond evt="onNext" delay="0">
                      <p:tgtEl>
                        <p:sldTgt/>
                      </p:tgtEl>
                    </p:cond>
                    <p:cond evt="onPrev" delay="0">
                      <p:tgtEl>
                        <p:sldTgt/>
                      </p:tgtEl>
                    </p:cond>
                    <p:cond evt="onStopAudio" delay="0">
                      <p:tgtEl>
                        <p:sldTgt/>
                      </p:tgtEl>
                    </p:cond>
                  </p:endCondLst>
                </p:cTn>
                <p:tgtEl>
                  <p:spTgt spid="36879"/>
                </p:tgtEl>
              </p:cMediaNode>
            </p:audio>
            <p:audio>
              <p:cMediaNode>
                <p:cTn id="35" fill="hold" display="0">
                  <p:stCondLst>
                    <p:cond delay="indefinite"/>
                  </p:stCondLst>
                  <p:endCondLst>
                    <p:cond evt="onNext" delay="0">
                      <p:tgtEl>
                        <p:sldTgt/>
                      </p:tgtEl>
                    </p:cond>
                    <p:cond evt="onPrev" delay="0">
                      <p:tgtEl>
                        <p:sldTgt/>
                      </p:tgtEl>
                    </p:cond>
                    <p:cond evt="onStopAudio" delay="0">
                      <p:tgtEl>
                        <p:sldTgt/>
                      </p:tgtEl>
                    </p:cond>
                  </p:endCondLst>
                </p:cTn>
                <p:tgtEl>
                  <p:spTgt spid="36880"/>
                </p:tgtEl>
              </p:cMediaNode>
            </p:audio>
          </p:childTnLst>
        </p:cTn>
      </p:par>
    </p:tnLst>
    <p:bldLst>
      <p:bldP spid="36873" grpId="0" animBg="1"/>
      <p:bldP spid="36874" grpId="0" animBg="1"/>
      <p:bldP spid="3687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a:extLst>
              <a:ext uri="{FF2B5EF4-FFF2-40B4-BE49-F238E27FC236}">
                <a16:creationId xmlns:a16="http://schemas.microsoft.com/office/drawing/2014/main" id="{83270FDD-02F8-4A52-A833-F0BC60BCBA58}"/>
              </a:ext>
            </a:extLst>
          </p:cNvPr>
          <p:cNvSpPr>
            <a:spLocks noGrp="1" noChangeArrowheads="1"/>
          </p:cNvSpPr>
          <p:nvPr>
            <p:ph type="title"/>
          </p:nvPr>
        </p:nvSpPr>
        <p:spPr>
          <a:xfrm>
            <a:off x="2268538" y="333375"/>
            <a:ext cx="4114800" cy="1143000"/>
          </a:xfrm>
        </p:spPr>
        <p:txBody>
          <a:bodyPr/>
          <a:lstStyle/>
          <a:p>
            <a:pPr eaLnBrk="1" hangingPunct="1"/>
            <a:r>
              <a:rPr lang="ar-SA" altLang="he-IL" sz="2400" b="1"/>
              <a:t>ضربَ زرزور الكرةَ بأذنِهِ الوحيده،</a:t>
            </a:r>
            <a:r>
              <a:rPr lang="ar-SA" altLang="he-IL"/>
              <a:t> </a:t>
            </a:r>
            <a:endParaRPr lang="he-IL" altLang="he-IL"/>
          </a:p>
        </p:txBody>
      </p:sp>
      <p:pic>
        <p:nvPicPr>
          <p:cNvPr id="26627" name="Picture 5" descr="024">
            <a:extLst>
              <a:ext uri="{FF2B5EF4-FFF2-40B4-BE49-F238E27FC236}">
                <a16:creationId xmlns:a16="http://schemas.microsoft.com/office/drawing/2014/main" id="{D5872DC5-B933-41BF-87DD-B8309FA18C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1700213"/>
            <a:ext cx="4292600" cy="515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צליל3775.WAV">
            <a:hlinkClick r:id="" action="ppaction://media"/>
            <a:extLst>
              <a:ext uri="{FF2B5EF4-FFF2-40B4-BE49-F238E27FC236}">
                <a16:creationId xmlns:a16="http://schemas.microsoft.com/office/drawing/2014/main" id="{5C0C2CCD-149A-4214-B3D6-8F1170C49C31}"/>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2051050" y="9080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8916"/>
                                        </p:tgtEl>
                                        <p:attrNameLst>
                                          <p:attrName>style.visibility</p:attrName>
                                        </p:attrNameLst>
                                      </p:cBhvr>
                                      <p:to>
                                        <p:strVal val="visible"/>
                                      </p:to>
                                    </p:set>
                                    <p:anim calcmode="discrete" valueType="clr">
                                      <p:cBhvr override="childStyle">
                                        <p:cTn id="7" dur="80"/>
                                        <p:tgtEl>
                                          <p:spTgt spid="3891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8916"/>
                                        </p:tgtEl>
                                        <p:attrNameLst>
                                          <p:attrName>fillcolor</p:attrName>
                                        </p:attrNameLst>
                                      </p:cBhvr>
                                      <p:tavLst>
                                        <p:tav tm="0">
                                          <p:val>
                                            <p:clrVal>
                                              <a:schemeClr val="accent2"/>
                                            </p:clrVal>
                                          </p:val>
                                        </p:tav>
                                        <p:tav tm="50000">
                                          <p:val>
                                            <p:clrVal>
                                              <a:schemeClr val="hlink"/>
                                            </p:clrVal>
                                          </p:val>
                                        </p:tav>
                                      </p:tavLst>
                                    </p:anim>
                                    <p:set>
                                      <p:cBhvr>
                                        <p:cTn id="9" dur="80"/>
                                        <p:tgtEl>
                                          <p:spTgt spid="38916"/>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4381" fill="hold"/>
                                        <p:tgtEl>
                                          <p:spTgt spid="389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38919"/>
                </p:tgtEl>
              </p:cMediaNode>
            </p:audio>
          </p:childTnLst>
        </p:cTn>
      </p:par>
    </p:tnLst>
    <p:bldLst>
      <p:bldP spid="389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a:extLst>
              <a:ext uri="{FF2B5EF4-FFF2-40B4-BE49-F238E27FC236}">
                <a16:creationId xmlns:a16="http://schemas.microsoft.com/office/drawing/2014/main" id="{A11D87C9-D522-4DCB-B660-FA96B3936340}"/>
              </a:ext>
            </a:extLst>
          </p:cNvPr>
          <p:cNvSpPr>
            <a:spLocks noGrp="1" noChangeArrowheads="1"/>
          </p:cNvSpPr>
          <p:nvPr>
            <p:ph type="title"/>
          </p:nvPr>
        </p:nvSpPr>
        <p:spPr/>
        <p:txBody>
          <a:bodyPr/>
          <a:lstStyle/>
          <a:p>
            <a:pPr eaLnBrk="1" hangingPunct="1"/>
            <a:r>
              <a:rPr lang="ar-SA" altLang="he-IL" sz="2400" b="1"/>
              <a:t>فسقطت تتدحرجُ على الأرض..</a:t>
            </a:r>
            <a:endParaRPr lang="he-IL" altLang="he-IL" sz="2400" b="1"/>
          </a:p>
        </p:txBody>
      </p:sp>
      <p:pic>
        <p:nvPicPr>
          <p:cNvPr id="27651" name="Picture 5" descr="026">
            <a:extLst>
              <a:ext uri="{FF2B5EF4-FFF2-40B4-BE49-F238E27FC236}">
                <a16:creationId xmlns:a16="http://schemas.microsoft.com/office/drawing/2014/main" id="{4567D834-8910-4BBD-96FA-2DE8D34672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848" t="6406" b="10559"/>
          <a:stretch>
            <a:fillRect/>
          </a:stretch>
        </p:blipFill>
        <p:spPr bwMode="auto">
          <a:xfrm>
            <a:off x="2700338" y="1773238"/>
            <a:ext cx="3609975"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5" name="צליל3791.WAV">
            <a:hlinkClick r:id="" action="ppaction://media"/>
            <a:extLst>
              <a:ext uri="{FF2B5EF4-FFF2-40B4-BE49-F238E27FC236}">
                <a16:creationId xmlns:a16="http://schemas.microsoft.com/office/drawing/2014/main" id="{9FA4D868-2B93-42F9-B724-484C0B425C47}"/>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2124075" y="6921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3012"/>
                                        </p:tgtEl>
                                        <p:attrNameLst>
                                          <p:attrName>style.visibility</p:attrName>
                                        </p:attrNameLst>
                                      </p:cBhvr>
                                      <p:to>
                                        <p:strVal val="visible"/>
                                      </p:to>
                                    </p:set>
                                    <p:anim calcmode="discrete" valueType="clr">
                                      <p:cBhvr override="childStyle">
                                        <p:cTn id="7" dur="80"/>
                                        <p:tgtEl>
                                          <p:spTgt spid="4301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3012"/>
                                        </p:tgtEl>
                                        <p:attrNameLst>
                                          <p:attrName>fillcolor</p:attrName>
                                        </p:attrNameLst>
                                      </p:cBhvr>
                                      <p:tavLst>
                                        <p:tav tm="0">
                                          <p:val>
                                            <p:clrVal>
                                              <a:schemeClr val="accent2"/>
                                            </p:clrVal>
                                          </p:val>
                                        </p:tav>
                                        <p:tav tm="50000">
                                          <p:val>
                                            <p:clrVal>
                                              <a:schemeClr val="hlink"/>
                                            </p:clrVal>
                                          </p:val>
                                        </p:tav>
                                      </p:tavLst>
                                    </p:anim>
                                    <p:set>
                                      <p:cBhvr>
                                        <p:cTn id="9" dur="80"/>
                                        <p:tgtEl>
                                          <p:spTgt spid="43012"/>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3882" fill="hold"/>
                                        <p:tgtEl>
                                          <p:spTgt spid="4301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43015"/>
                </p:tgtEl>
              </p:cMediaNode>
            </p:audio>
          </p:childTnLst>
        </p:cTn>
      </p:par>
    </p:tnLst>
    <p:bldLst>
      <p:bldP spid="430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a:extLst>
              <a:ext uri="{FF2B5EF4-FFF2-40B4-BE49-F238E27FC236}">
                <a16:creationId xmlns:a16="http://schemas.microsoft.com/office/drawing/2014/main" id="{D50D722C-797A-433D-A7EF-30E3B39542E4}"/>
              </a:ext>
            </a:extLst>
          </p:cNvPr>
          <p:cNvSpPr>
            <a:spLocks noGrp="1" noChangeArrowheads="1"/>
          </p:cNvSpPr>
          <p:nvPr>
            <p:ph type="title"/>
          </p:nvPr>
        </p:nvSpPr>
        <p:spPr>
          <a:xfrm>
            <a:off x="0" y="260350"/>
            <a:ext cx="8964613" cy="1143000"/>
          </a:xfrm>
        </p:spPr>
        <p:txBody>
          <a:bodyPr/>
          <a:lstStyle/>
          <a:p>
            <a:pPr eaLnBrk="1" hangingPunct="1"/>
            <a:r>
              <a:rPr lang="ar-SA" altLang="he-IL" sz="2400" b="1"/>
              <a:t>صفقَ الأصدقاءُ من شدّةِ الفرح، وشكروا الأرنبَ زرزور كثيراً، ودعوهُ ليلعبَ معهم..</a:t>
            </a:r>
            <a:r>
              <a:rPr lang="ar-SA" altLang="he-IL" sz="4000"/>
              <a:t> </a:t>
            </a:r>
            <a:endParaRPr lang="he-IL" altLang="he-IL" sz="4000"/>
          </a:p>
        </p:txBody>
      </p:sp>
      <p:pic>
        <p:nvPicPr>
          <p:cNvPr id="28675" name="Picture 5" descr="025">
            <a:extLst>
              <a:ext uri="{FF2B5EF4-FFF2-40B4-BE49-F238E27FC236}">
                <a16:creationId xmlns:a16="http://schemas.microsoft.com/office/drawing/2014/main" id="{A9FB6ED5-1A48-4428-9622-EB54E7A8CD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9300"/>
          <a:stretch>
            <a:fillRect/>
          </a:stretch>
        </p:blipFill>
        <p:spPr bwMode="auto">
          <a:xfrm>
            <a:off x="755650" y="1484313"/>
            <a:ext cx="7559675"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6" name="צליל3791.WAV">
            <a:hlinkClick r:id="" action="ppaction://media"/>
            <a:extLst>
              <a:ext uri="{FF2B5EF4-FFF2-40B4-BE49-F238E27FC236}">
                <a16:creationId xmlns:a16="http://schemas.microsoft.com/office/drawing/2014/main" id="{DB044622-2346-4C9C-9E91-86B903D37796}"/>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0964"/>
                                        </p:tgtEl>
                                        <p:attrNameLst>
                                          <p:attrName>style.visibility</p:attrName>
                                        </p:attrNameLst>
                                      </p:cBhvr>
                                      <p:to>
                                        <p:strVal val="visible"/>
                                      </p:to>
                                    </p:set>
                                    <p:anim calcmode="discrete" valueType="clr">
                                      <p:cBhvr override="childStyle">
                                        <p:cTn id="7" dur="80"/>
                                        <p:tgtEl>
                                          <p:spTgt spid="4096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0964"/>
                                        </p:tgtEl>
                                        <p:attrNameLst>
                                          <p:attrName>fillcolor</p:attrName>
                                        </p:attrNameLst>
                                      </p:cBhvr>
                                      <p:tavLst>
                                        <p:tav tm="0">
                                          <p:val>
                                            <p:clrVal>
                                              <a:schemeClr val="accent2"/>
                                            </p:clrVal>
                                          </p:val>
                                        </p:tav>
                                        <p:tav tm="50000">
                                          <p:val>
                                            <p:clrVal>
                                              <a:schemeClr val="hlink"/>
                                            </p:clrVal>
                                          </p:val>
                                        </p:tav>
                                      </p:tavLst>
                                    </p:anim>
                                    <p:set>
                                      <p:cBhvr>
                                        <p:cTn id="9" dur="80"/>
                                        <p:tgtEl>
                                          <p:spTgt spid="40964"/>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22100" fill="hold"/>
                                        <p:tgtEl>
                                          <p:spTgt spid="4096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40966"/>
                </p:tgtEl>
              </p:cMediaNode>
            </p:audio>
          </p:childTnLst>
        </p:cTn>
      </p:par>
    </p:tnLst>
    <p:bldLst>
      <p:bldP spid="4096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002">
            <a:extLst>
              <a:ext uri="{FF2B5EF4-FFF2-40B4-BE49-F238E27FC236}">
                <a16:creationId xmlns:a16="http://schemas.microsoft.com/office/drawing/2014/main" id="{67A6FD45-875D-4A10-B215-2B8F4E71C3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333375"/>
            <a:ext cx="5173663" cy="617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advTm="3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after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wipe(down)">
                                      <p:cBhvr>
                                        <p:cTn id="7" dur="580">
                                          <p:stCondLst>
                                            <p:cond delay="0"/>
                                          </p:stCondLst>
                                        </p:cTn>
                                        <p:tgtEl>
                                          <p:spTgt spid="5124"/>
                                        </p:tgtEl>
                                      </p:cBhvr>
                                    </p:animEffect>
                                    <p:anim calcmode="lin" valueType="num">
                                      <p:cBhvr>
                                        <p:cTn id="8" dur="1822" tmFilter="0,0; 0.14,0.36; 0.43,0.73; 0.71,0.91; 1.0,1.0">
                                          <p:stCondLst>
                                            <p:cond delay="0"/>
                                          </p:stCondLst>
                                        </p:cTn>
                                        <p:tgtEl>
                                          <p:spTgt spid="512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4"/>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4"/>
                                        </p:tgtEl>
                                      </p:cBhvr>
                                      <p:to x="100000" y="60000"/>
                                    </p:animScale>
                                    <p:animScale>
                                      <p:cBhvr>
                                        <p:cTn id="14" dur="166" decel="50000">
                                          <p:stCondLst>
                                            <p:cond delay="676"/>
                                          </p:stCondLst>
                                        </p:cTn>
                                        <p:tgtEl>
                                          <p:spTgt spid="5124"/>
                                        </p:tgtEl>
                                      </p:cBhvr>
                                      <p:to x="100000" y="100000"/>
                                    </p:animScale>
                                    <p:animScale>
                                      <p:cBhvr>
                                        <p:cTn id="15" dur="26">
                                          <p:stCondLst>
                                            <p:cond delay="1312"/>
                                          </p:stCondLst>
                                        </p:cTn>
                                        <p:tgtEl>
                                          <p:spTgt spid="5124"/>
                                        </p:tgtEl>
                                      </p:cBhvr>
                                      <p:to x="100000" y="80000"/>
                                    </p:animScale>
                                    <p:animScale>
                                      <p:cBhvr>
                                        <p:cTn id="16" dur="166" decel="50000">
                                          <p:stCondLst>
                                            <p:cond delay="1338"/>
                                          </p:stCondLst>
                                        </p:cTn>
                                        <p:tgtEl>
                                          <p:spTgt spid="5124"/>
                                        </p:tgtEl>
                                      </p:cBhvr>
                                      <p:to x="100000" y="100000"/>
                                    </p:animScale>
                                    <p:animScale>
                                      <p:cBhvr>
                                        <p:cTn id="17" dur="26">
                                          <p:stCondLst>
                                            <p:cond delay="1642"/>
                                          </p:stCondLst>
                                        </p:cTn>
                                        <p:tgtEl>
                                          <p:spTgt spid="5124"/>
                                        </p:tgtEl>
                                      </p:cBhvr>
                                      <p:to x="100000" y="90000"/>
                                    </p:animScale>
                                    <p:animScale>
                                      <p:cBhvr>
                                        <p:cTn id="18" dur="166" decel="50000">
                                          <p:stCondLst>
                                            <p:cond delay="1668"/>
                                          </p:stCondLst>
                                        </p:cTn>
                                        <p:tgtEl>
                                          <p:spTgt spid="5124"/>
                                        </p:tgtEl>
                                      </p:cBhvr>
                                      <p:to x="100000" y="100000"/>
                                    </p:animScale>
                                    <p:animScale>
                                      <p:cBhvr>
                                        <p:cTn id="19" dur="26">
                                          <p:stCondLst>
                                            <p:cond delay="1808"/>
                                          </p:stCondLst>
                                        </p:cTn>
                                        <p:tgtEl>
                                          <p:spTgt spid="5124"/>
                                        </p:tgtEl>
                                      </p:cBhvr>
                                      <p:to x="100000" y="95000"/>
                                    </p:animScale>
                                    <p:animScale>
                                      <p:cBhvr>
                                        <p:cTn id="20" dur="166" decel="50000">
                                          <p:stCondLst>
                                            <p:cond delay="1834"/>
                                          </p:stCondLst>
                                        </p:cTn>
                                        <p:tgtEl>
                                          <p:spTgt spid="512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002">
            <a:extLst>
              <a:ext uri="{FF2B5EF4-FFF2-40B4-BE49-F238E27FC236}">
                <a16:creationId xmlns:a16="http://schemas.microsoft.com/office/drawing/2014/main" id="{FA5F069E-BFEC-4070-8576-78EB5A98BA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9077" t="31792" r="25397" b="30133"/>
          <a:stretch>
            <a:fillRect/>
          </a:stretch>
        </p:blipFill>
        <p:spPr bwMode="auto">
          <a:xfrm>
            <a:off x="2411413" y="2133600"/>
            <a:ext cx="4321175" cy="431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Rectangle 3">
            <a:extLst>
              <a:ext uri="{FF2B5EF4-FFF2-40B4-BE49-F238E27FC236}">
                <a16:creationId xmlns:a16="http://schemas.microsoft.com/office/drawing/2014/main" id="{F893C41D-2F4B-470D-A2E7-EBE09F1A95D8}"/>
              </a:ext>
            </a:extLst>
          </p:cNvPr>
          <p:cNvSpPr>
            <a:spLocks noGrp="1" noChangeArrowheads="1"/>
          </p:cNvSpPr>
          <p:nvPr>
            <p:ph type="title"/>
          </p:nvPr>
        </p:nvSpPr>
        <p:spPr/>
        <p:txBody>
          <a:bodyPr/>
          <a:lstStyle/>
          <a:p>
            <a:pPr eaLnBrk="1" hangingPunct="1"/>
            <a:r>
              <a:rPr lang="ar-SA" altLang="he-IL" sz="2400" b="1"/>
              <a:t>هذا هوَ الأرنبُ زرزور.. أرنبٌ لطيفٌ وظريف، زرزور دائماً حزين، إنهُ يبحثُ عن صديقٍ يلعبُ معهُ، لكنَ الجميع يرفضونَ صداقتهُ.. لأنَّ زرزور أرنبٌ بأذنٍ واحده!!</a:t>
            </a:r>
            <a:endParaRPr lang="he-IL" altLang="he-IL" sz="2400" b="1"/>
          </a:p>
        </p:txBody>
      </p:sp>
      <p:pic>
        <p:nvPicPr>
          <p:cNvPr id="45065" name="צליל3369.WAV">
            <a:hlinkClick r:id="" action="ppaction://media"/>
            <a:extLst>
              <a:ext uri="{FF2B5EF4-FFF2-40B4-BE49-F238E27FC236}">
                <a16:creationId xmlns:a16="http://schemas.microsoft.com/office/drawing/2014/main" id="{9808D767-08A2-410C-8B7D-D2973450ACEE}"/>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5059"/>
                                        </p:tgtEl>
                                        <p:attrNameLst>
                                          <p:attrName>style.visibility</p:attrName>
                                        </p:attrNameLst>
                                      </p:cBhvr>
                                      <p:to>
                                        <p:strVal val="visible"/>
                                      </p:to>
                                    </p:set>
                                    <p:anim calcmode="discrete" valueType="clr">
                                      <p:cBhvr override="childStyle">
                                        <p:cTn id="7" dur="80"/>
                                        <p:tgtEl>
                                          <p:spTgt spid="4505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5059"/>
                                        </p:tgtEl>
                                        <p:attrNameLst>
                                          <p:attrName>fillcolor</p:attrName>
                                        </p:attrNameLst>
                                      </p:cBhvr>
                                      <p:tavLst>
                                        <p:tav tm="0">
                                          <p:val>
                                            <p:clrVal>
                                              <a:schemeClr val="accent2"/>
                                            </p:clrVal>
                                          </p:val>
                                        </p:tav>
                                        <p:tav tm="50000">
                                          <p:val>
                                            <p:clrVal>
                                              <a:schemeClr val="hlink"/>
                                            </p:clrVal>
                                          </p:val>
                                        </p:tav>
                                      </p:tavLst>
                                    </p:anim>
                                    <p:set>
                                      <p:cBhvr>
                                        <p:cTn id="9" dur="80"/>
                                        <p:tgtEl>
                                          <p:spTgt spid="45059"/>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24106" fill="hold"/>
                                        <p:tgtEl>
                                          <p:spTgt spid="4506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45065"/>
                </p:tgtEl>
              </p:cMediaNode>
            </p:audio>
          </p:childTnLst>
        </p:cTn>
      </p:par>
    </p:tnLst>
    <p:bldLst>
      <p:bldP spid="450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a:extLst>
              <a:ext uri="{FF2B5EF4-FFF2-40B4-BE49-F238E27FC236}">
                <a16:creationId xmlns:a16="http://schemas.microsoft.com/office/drawing/2014/main" id="{5F152827-513F-41EF-82F8-46E1D3C4BBE0}"/>
              </a:ext>
            </a:extLst>
          </p:cNvPr>
          <p:cNvSpPr>
            <a:spLocks noGrp="1" noChangeArrowheads="1"/>
          </p:cNvSpPr>
          <p:nvPr>
            <p:ph type="title"/>
          </p:nvPr>
        </p:nvSpPr>
        <p:spPr>
          <a:xfrm>
            <a:off x="6011863" y="188913"/>
            <a:ext cx="2746375" cy="850900"/>
          </a:xfrm>
        </p:spPr>
        <p:txBody>
          <a:bodyPr/>
          <a:lstStyle/>
          <a:p>
            <a:pPr algn="r" eaLnBrk="1" hangingPunct="1"/>
            <a:r>
              <a:rPr lang="ar-SA" altLang="he-IL" sz="2400" b="1"/>
              <a:t>في الصباح قالتْ لهُ امُهُ: -</a:t>
            </a:r>
            <a:endParaRPr lang="he-IL" altLang="he-IL" sz="2400" b="1"/>
          </a:p>
        </p:txBody>
      </p:sp>
      <p:pic>
        <p:nvPicPr>
          <p:cNvPr id="6147" name="Picture 6" descr="007">
            <a:extLst>
              <a:ext uri="{FF2B5EF4-FFF2-40B4-BE49-F238E27FC236}">
                <a16:creationId xmlns:a16="http://schemas.microsoft.com/office/drawing/2014/main" id="{E673B8E7-D4ED-4C2D-B69C-389352E739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28775"/>
            <a:ext cx="4351338"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7" descr="006">
            <a:extLst>
              <a:ext uri="{FF2B5EF4-FFF2-40B4-BE49-F238E27FC236}">
                <a16:creationId xmlns:a16="http://schemas.microsoft.com/office/drawing/2014/main" id="{522AC789-5E67-4504-8B82-1C2127E30A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25594"/>
          <a:stretch>
            <a:fillRect/>
          </a:stretch>
        </p:blipFill>
        <p:spPr bwMode="auto">
          <a:xfrm>
            <a:off x="4356100" y="1484313"/>
            <a:ext cx="4787900"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2" name="Rectangle 8">
            <a:extLst>
              <a:ext uri="{FF2B5EF4-FFF2-40B4-BE49-F238E27FC236}">
                <a16:creationId xmlns:a16="http://schemas.microsoft.com/office/drawing/2014/main" id="{7D16AAF8-FC54-4FCB-88C9-DA6A9780B7B7}"/>
              </a:ext>
            </a:extLst>
          </p:cNvPr>
          <p:cNvSpPr>
            <a:spLocks noChangeArrowheads="1"/>
          </p:cNvSpPr>
          <p:nvPr/>
        </p:nvSpPr>
        <p:spPr bwMode="auto">
          <a:xfrm>
            <a:off x="684213" y="692150"/>
            <a:ext cx="55641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ar-SA" altLang="he-IL" sz="2400" b="1">
                <a:solidFill>
                  <a:schemeClr val="tx2"/>
                </a:solidFill>
              </a:rPr>
              <a:t>لا تحزن يا زرزور! لا تحزن ولا تقلق يا حبيبي! </a:t>
            </a:r>
            <a:br>
              <a:rPr lang="ar-SA" altLang="he-IL" sz="2400" b="1">
                <a:solidFill>
                  <a:schemeClr val="tx2"/>
                </a:solidFill>
              </a:rPr>
            </a:br>
            <a:r>
              <a:rPr lang="ar-SA" altLang="he-IL" sz="2400" b="1">
                <a:solidFill>
                  <a:schemeClr val="tx2"/>
                </a:solidFill>
              </a:rPr>
              <a:t>أنتَ أرنبٌ جميلٌ ولطيف. هيا ٱخرج وستجدُ لكَ أصدقاء!</a:t>
            </a:r>
            <a:endParaRPr lang="he-IL" altLang="he-IL" sz="2400" b="1">
              <a:solidFill>
                <a:schemeClr val="tx2"/>
              </a:solidFill>
            </a:endParaRPr>
          </a:p>
        </p:txBody>
      </p:sp>
      <p:pic>
        <p:nvPicPr>
          <p:cNvPr id="6159" name="צליל3385.WAV">
            <a:hlinkClick r:id="" action="ppaction://media"/>
            <a:extLst>
              <a:ext uri="{FF2B5EF4-FFF2-40B4-BE49-F238E27FC236}">
                <a16:creationId xmlns:a16="http://schemas.microsoft.com/office/drawing/2014/main" id="{8E0E2781-6D97-412E-A14E-DD46A78F89E0}"/>
              </a:ext>
            </a:extLst>
          </p:cNvPr>
          <p:cNvPicPr>
            <a:picLocks noRot="1" noChangeAspect="1" noChangeArrowheads="1"/>
          </p:cNvPicPr>
          <p:nvPr>
            <a:wavAudioFile r:embed="rId1" name="צליל מוקלט"/>
          </p:nvPr>
        </p:nvPicPr>
        <p:blipFill>
          <a:blip r:embed="rId6">
            <a:extLst>
              <a:ext uri="{28A0092B-C50C-407E-A947-70E740481C1C}">
                <a14:useLocalDpi xmlns:a14="http://schemas.microsoft.com/office/drawing/2010/main" val="0"/>
              </a:ext>
            </a:extLst>
          </a:blip>
          <a:srcRect/>
          <a:stretch>
            <a:fillRect/>
          </a:stretch>
        </p:blipFill>
        <p:spPr bwMode="auto">
          <a:xfrm>
            <a:off x="5724525" y="4048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צליל3401.WAV">
            <a:hlinkClick r:id="" action="ppaction://media"/>
            <a:extLst>
              <a:ext uri="{FF2B5EF4-FFF2-40B4-BE49-F238E27FC236}">
                <a16:creationId xmlns:a16="http://schemas.microsoft.com/office/drawing/2014/main" id="{91728E1C-5006-4691-82CE-2D3F013DB733}"/>
              </a:ext>
            </a:extLst>
          </p:cNvPr>
          <p:cNvPicPr>
            <a:picLocks noRot="1" noChangeAspect="1" noChangeArrowheads="1"/>
          </p:cNvPicPr>
          <p:nvPr>
            <a:wavAudioFile r:embed="rId2" name="צליל מוקלט"/>
          </p:nvPr>
        </p:nvPicPr>
        <p:blipFill>
          <a:blip r:embed="rId6">
            <a:extLst>
              <a:ext uri="{28A0092B-C50C-407E-A947-70E740481C1C}">
                <a14:useLocalDpi xmlns:a14="http://schemas.microsoft.com/office/drawing/2010/main" val="0"/>
              </a:ext>
            </a:extLst>
          </a:blip>
          <a:srcRect/>
          <a:stretch>
            <a:fillRect/>
          </a:stretch>
        </p:blipFill>
        <p:spPr bwMode="auto">
          <a:xfrm>
            <a:off x="971550" y="9080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6148"/>
                                        </p:tgtEl>
                                        <p:attrNameLst>
                                          <p:attrName>style.visibility</p:attrName>
                                        </p:attrNameLst>
                                      </p:cBhvr>
                                      <p:to>
                                        <p:strVal val="visible"/>
                                      </p:to>
                                    </p:set>
                                    <p:anim calcmode="discrete" valueType="clr">
                                      <p:cBhvr override="childStyle">
                                        <p:cTn id="7" dur="80"/>
                                        <p:tgtEl>
                                          <p:spTgt spid="614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148"/>
                                        </p:tgtEl>
                                        <p:attrNameLst>
                                          <p:attrName>fillcolor</p:attrName>
                                        </p:attrNameLst>
                                      </p:cBhvr>
                                      <p:tavLst>
                                        <p:tav tm="0">
                                          <p:val>
                                            <p:clrVal>
                                              <a:schemeClr val="accent2"/>
                                            </p:clrVal>
                                          </p:val>
                                        </p:tav>
                                        <p:tav tm="50000">
                                          <p:val>
                                            <p:clrVal>
                                              <a:schemeClr val="hlink"/>
                                            </p:clrVal>
                                          </p:val>
                                        </p:tav>
                                      </p:tavLst>
                                    </p:anim>
                                    <p:set>
                                      <p:cBhvr>
                                        <p:cTn id="9" dur="80"/>
                                        <p:tgtEl>
                                          <p:spTgt spid="6148"/>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3991" fill="hold"/>
                                        <p:tgtEl>
                                          <p:spTgt spid="6159"/>
                                        </p:tgtEl>
                                      </p:cBhvr>
                                    </p:cmd>
                                  </p:childTnLst>
                                </p:cTn>
                              </p:par>
                            </p:childTnLst>
                          </p:cTn>
                        </p:par>
                      </p:childTnLst>
                    </p:cTn>
                  </p:par>
                  <p:par>
                    <p:cTn id="12" fill="hold" nodeType="clickPar">
                      <p:stCondLst>
                        <p:cond delay="indefinite"/>
                      </p:stCondLst>
                      <p:childTnLst>
                        <p:par>
                          <p:cTn id="13" fill="hold" nodeType="withGroup">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6152"/>
                                        </p:tgtEl>
                                        <p:attrNameLst>
                                          <p:attrName>style.visibility</p:attrName>
                                        </p:attrNameLst>
                                      </p:cBhvr>
                                      <p:to>
                                        <p:strVal val="visible"/>
                                      </p:to>
                                    </p:set>
                                    <p:anim calcmode="discrete" valueType="clr">
                                      <p:cBhvr override="childStyle">
                                        <p:cTn id="16" dur="80"/>
                                        <p:tgtEl>
                                          <p:spTgt spid="6152"/>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6152"/>
                                        </p:tgtEl>
                                        <p:attrNameLst>
                                          <p:attrName>fillcolor</p:attrName>
                                        </p:attrNameLst>
                                      </p:cBhvr>
                                      <p:tavLst>
                                        <p:tav tm="0">
                                          <p:val>
                                            <p:clrVal>
                                              <a:schemeClr val="accent2"/>
                                            </p:clrVal>
                                          </p:val>
                                        </p:tav>
                                        <p:tav tm="50000">
                                          <p:val>
                                            <p:clrVal>
                                              <a:schemeClr val="hlink"/>
                                            </p:clrVal>
                                          </p:val>
                                        </p:tav>
                                      </p:tavLst>
                                    </p:anim>
                                    <p:set>
                                      <p:cBhvr>
                                        <p:cTn id="18" dur="80"/>
                                        <p:tgtEl>
                                          <p:spTgt spid="6152"/>
                                        </p:tgtEl>
                                        <p:attrNameLst>
                                          <p:attrName>fill.type</p:attrName>
                                        </p:attrNameLst>
                                      </p:cBhvr>
                                      <p:to>
                                        <p:strVal val="solid"/>
                                      </p:to>
                                    </p:set>
                                  </p:childTnLst>
                                </p:cTn>
                              </p:par>
                              <p:par>
                                <p:cTn id="19" presetID="1" presetClass="mediacall" presetSubtype="0" fill="hold" nodeType="withEffect">
                                  <p:stCondLst>
                                    <p:cond delay="0"/>
                                  </p:stCondLst>
                                  <p:childTnLst>
                                    <p:cmd type="call" cmd="playFrom(0.0)">
                                      <p:cBhvr>
                                        <p:cTn id="20" dur="11794" fill="hold"/>
                                        <p:tgtEl>
                                          <p:spTgt spid="61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6159"/>
                </p:tgtEl>
              </p:cMediaNode>
            </p:audio>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6161"/>
                </p:tgtEl>
              </p:cMediaNode>
            </p:audio>
          </p:childTnLst>
        </p:cTn>
      </p:par>
    </p:tnLst>
    <p:bldLst>
      <p:bldP spid="6148" grpId="0"/>
      <p:bldP spid="61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a:extLst>
              <a:ext uri="{FF2B5EF4-FFF2-40B4-BE49-F238E27FC236}">
                <a16:creationId xmlns:a16="http://schemas.microsoft.com/office/drawing/2014/main" id="{000B6C16-DC11-41DB-BCFC-4825E8322547}"/>
              </a:ext>
            </a:extLst>
          </p:cNvPr>
          <p:cNvSpPr>
            <a:spLocks noGrp="1" noChangeArrowheads="1"/>
          </p:cNvSpPr>
          <p:nvPr>
            <p:ph type="title"/>
          </p:nvPr>
        </p:nvSpPr>
        <p:spPr>
          <a:xfrm>
            <a:off x="395288" y="274638"/>
            <a:ext cx="8291512" cy="1354137"/>
          </a:xfrm>
        </p:spPr>
        <p:txBody>
          <a:bodyPr/>
          <a:lstStyle/>
          <a:p>
            <a:pPr eaLnBrk="1" hangingPunct="1"/>
            <a:r>
              <a:rPr lang="ar-SA" altLang="he-IL" sz="2400" b="1"/>
              <a:t>خرجَ زرزور من البيت، وسارَ في طريقهِ بينَ الأعشاب. </a:t>
            </a:r>
            <a:endParaRPr lang="he-IL" altLang="he-IL" sz="2400" b="1"/>
          </a:p>
        </p:txBody>
      </p:sp>
      <p:pic>
        <p:nvPicPr>
          <p:cNvPr id="7171" name="Picture 5" descr="008">
            <a:extLst>
              <a:ext uri="{FF2B5EF4-FFF2-40B4-BE49-F238E27FC236}">
                <a16:creationId xmlns:a16="http://schemas.microsoft.com/office/drawing/2014/main" id="{9E184129-3F54-4BDA-9252-91D3B33891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9156"/>
          <a:stretch>
            <a:fillRect/>
          </a:stretch>
        </p:blipFill>
        <p:spPr bwMode="auto">
          <a:xfrm>
            <a:off x="2700338" y="1412875"/>
            <a:ext cx="3203575" cy="46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צליל3432.WAV">
            <a:hlinkClick r:id="" action="ppaction://media"/>
            <a:extLst>
              <a:ext uri="{FF2B5EF4-FFF2-40B4-BE49-F238E27FC236}">
                <a16:creationId xmlns:a16="http://schemas.microsoft.com/office/drawing/2014/main" id="{D888F9D6-AEF6-4A95-80CC-756D52CE7C83}"/>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1042988" y="7651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8196"/>
                                        </p:tgtEl>
                                        <p:attrNameLst>
                                          <p:attrName>style.visibility</p:attrName>
                                        </p:attrNameLst>
                                      </p:cBhvr>
                                      <p:to>
                                        <p:strVal val="visible"/>
                                      </p:to>
                                    </p:set>
                                    <p:anim calcmode="discrete" valueType="clr">
                                      <p:cBhvr override="childStyle">
                                        <p:cTn id="7" dur="80"/>
                                        <p:tgtEl>
                                          <p:spTgt spid="819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8196"/>
                                        </p:tgtEl>
                                        <p:attrNameLst>
                                          <p:attrName>fillcolor</p:attrName>
                                        </p:attrNameLst>
                                      </p:cBhvr>
                                      <p:tavLst>
                                        <p:tav tm="0">
                                          <p:val>
                                            <p:clrVal>
                                              <a:schemeClr val="accent2"/>
                                            </p:clrVal>
                                          </p:val>
                                        </p:tav>
                                        <p:tav tm="50000">
                                          <p:val>
                                            <p:clrVal>
                                              <a:schemeClr val="hlink"/>
                                            </p:clrVal>
                                          </p:val>
                                        </p:tav>
                                      </p:tavLst>
                                    </p:anim>
                                    <p:set>
                                      <p:cBhvr>
                                        <p:cTn id="9" dur="80"/>
                                        <p:tgtEl>
                                          <p:spTgt spid="8196"/>
                                        </p:tgtEl>
                                        <p:attrNameLst>
                                          <p:attrName>fill.type</p:attrName>
                                        </p:attrNameLst>
                                      </p:cBhvr>
                                      <p:to>
                                        <p:strVal val="solid"/>
                                      </p:to>
                                    </p:set>
                                  </p:childTnLst>
                                </p:cTn>
                              </p:par>
                            </p:childTnLst>
                          </p:cTn>
                        </p:par>
                        <p:par>
                          <p:cTn id="10" fill="hold" nodeType="afterGroup">
                            <p:stCondLst>
                              <p:cond delay="1720"/>
                            </p:stCondLst>
                            <p:childTnLst>
                              <p:par>
                                <p:cTn id="11" presetID="1" presetClass="mediacall" presetSubtype="0" fill="hold" nodeType="afterEffect">
                                  <p:stCondLst>
                                    <p:cond delay="0"/>
                                  </p:stCondLst>
                                  <p:childTnLst>
                                    <p:cmd type="call" cmd="playFrom(0.0)">
                                      <p:cBhvr>
                                        <p:cTn id="12" dur="5977" fill="hold"/>
                                        <p:tgtEl>
                                          <p:spTgt spid="820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8200"/>
                </p:tgtEl>
              </p:cMediaNode>
            </p:audio>
          </p:childTnLst>
        </p:cTn>
      </p:par>
    </p:tnLst>
    <p:bldLst>
      <p:bldP spid="81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75530C6E-C413-4D21-B7A6-09EE76397E12}"/>
              </a:ext>
            </a:extLst>
          </p:cNvPr>
          <p:cNvSpPr>
            <a:spLocks noGrp="1" noChangeArrowheads="1"/>
          </p:cNvSpPr>
          <p:nvPr>
            <p:ph type="title"/>
          </p:nvPr>
        </p:nvSpPr>
        <p:spPr>
          <a:xfrm>
            <a:off x="395288" y="188913"/>
            <a:ext cx="8291512" cy="719137"/>
          </a:xfrm>
        </p:spPr>
        <p:txBody>
          <a:bodyPr/>
          <a:lstStyle/>
          <a:p>
            <a:pPr eaLnBrk="1" hangingPunct="1"/>
            <a:r>
              <a:rPr lang="ar-SA" altLang="he-IL" sz="2400" b="1"/>
              <a:t>رأى القطةُ الناعمة مومو تحملُ كرتَها،</a:t>
            </a:r>
            <a:r>
              <a:rPr lang="ar-SA" altLang="he-IL" sz="4000" b="1"/>
              <a:t> </a:t>
            </a:r>
            <a:r>
              <a:rPr lang="ar-SA" altLang="he-IL" sz="2400" b="1"/>
              <a:t>فركضَ نحوَها، وقال:</a:t>
            </a:r>
            <a:endParaRPr lang="he-IL" altLang="he-IL" sz="2400" b="1"/>
          </a:p>
        </p:txBody>
      </p:sp>
      <p:pic>
        <p:nvPicPr>
          <p:cNvPr id="8195" name="Picture 3" descr="008">
            <a:extLst>
              <a:ext uri="{FF2B5EF4-FFF2-40B4-BE49-F238E27FC236}">
                <a16:creationId xmlns:a16="http://schemas.microsoft.com/office/drawing/2014/main" id="{728F9618-FBE0-442A-89DD-DA8D57E67E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554"/>
          <a:stretch>
            <a:fillRect/>
          </a:stretch>
        </p:blipFill>
        <p:spPr bwMode="auto">
          <a:xfrm>
            <a:off x="1403350" y="1700213"/>
            <a:ext cx="6335713" cy="46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Rectangle 4">
            <a:extLst>
              <a:ext uri="{FF2B5EF4-FFF2-40B4-BE49-F238E27FC236}">
                <a16:creationId xmlns:a16="http://schemas.microsoft.com/office/drawing/2014/main" id="{7D74D473-95AB-4B35-8F47-BC5DF5B6FCDE}"/>
              </a:ext>
            </a:extLst>
          </p:cNvPr>
          <p:cNvSpPr>
            <a:spLocks noChangeArrowheads="1"/>
          </p:cNvSpPr>
          <p:nvPr/>
        </p:nvSpPr>
        <p:spPr bwMode="auto">
          <a:xfrm>
            <a:off x="323850" y="908050"/>
            <a:ext cx="8291513"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400" b="1">
                <a:solidFill>
                  <a:schemeClr val="tx2"/>
                </a:solidFill>
              </a:rPr>
              <a:t>مرحباً يا مومو.. مرحباً يا عزيزتي. هل تحبينَ أن نلعبَ معاً؟</a:t>
            </a:r>
            <a:br>
              <a:rPr lang="ar-SA" altLang="he-IL" sz="2400" b="1">
                <a:solidFill>
                  <a:schemeClr val="tx2"/>
                </a:solidFill>
              </a:rPr>
            </a:br>
            <a:endParaRPr lang="he-IL" altLang="he-IL" sz="2400" b="1">
              <a:solidFill>
                <a:schemeClr val="tx2"/>
              </a:solidFill>
            </a:endParaRPr>
          </a:p>
        </p:txBody>
      </p:sp>
      <p:pic>
        <p:nvPicPr>
          <p:cNvPr id="47110" name="צליל3447.WAV">
            <a:hlinkClick r:id="" action="ppaction://media"/>
            <a:extLst>
              <a:ext uri="{FF2B5EF4-FFF2-40B4-BE49-F238E27FC236}">
                <a16:creationId xmlns:a16="http://schemas.microsoft.com/office/drawing/2014/main" id="{C3A8EE5D-8820-4730-8D0A-C56C9C4A0932}"/>
              </a:ext>
            </a:extLst>
          </p:cNvPr>
          <p:cNvPicPr>
            <a:picLocks noRot="1" noChangeAspect="1" noChangeArrowheads="1"/>
          </p:cNvPicPr>
          <p:nvPr>
            <a:wavAudioFile r:embed="rId1"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539750" y="3333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צליל3448.WAV">
            <a:hlinkClick r:id="" action="ppaction://media"/>
            <a:extLst>
              <a:ext uri="{FF2B5EF4-FFF2-40B4-BE49-F238E27FC236}">
                <a16:creationId xmlns:a16="http://schemas.microsoft.com/office/drawing/2014/main" id="{1565368C-78B0-4014-91D4-93D61587A6A7}"/>
              </a:ext>
            </a:extLst>
          </p:cNvPr>
          <p:cNvPicPr>
            <a:picLocks noRot="1" noChangeAspect="1" noChangeArrowheads="1"/>
          </p:cNvPicPr>
          <p:nvPr>
            <a:wavAudioFile r:embed="rId2"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539750" y="1125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7106"/>
                                        </p:tgtEl>
                                        <p:attrNameLst>
                                          <p:attrName>style.visibility</p:attrName>
                                        </p:attrNameLst>
                                      </p:cBhvr>
                                      <p:to>
                                        <p:strVal val="visible"/>
                                      </p:to>
                                    </p:set>
                                    <p:anim calcmode="discrete" valueType="clr">
                                      <p:cBhvr override="childStyle">
                                        <p:cTn id="7" dur="80"/>
                                        <p:tgtEl>
                                          <p:spTgt spid="4710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7106"/>
                                        </p:tgtEl>
                                        <p:attrNameLst>
                                          <p:attrName>fillcolor</p:attrName>
                                        </p:attrNameLst>
                                      </p:cBhvr>
                                      <p:tavLst>
                                        <p:tav tm="0">
                                          <p:val>
                                            <p:clrVal>
                                              <a:schemeClr val="accent2"/>
                                            </p:clrVal>
                                          </p:val>
                                        </p:tav>
                                        <p:tav tm="50000">
                                          <p:val>
                                            <p:clrVal>
                                              <a:schemeClr val="hlink"/>
                                            </p:clrVal>
                                          </p:val>
                                        </p:tav>
                                      </p:tavLst>
                                    </p:anim>
                                    <p:set>
                                      <p:cBhvr>
                                        <p:cTn id="9" dur="80"/>
                                        <p:tgtEl>
                                          <p:spTgt spid="47106"/>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7893" fill="hold"/>
                                        <p:tgtEl>
                                          <p:spTgt spid="47110"/>
                                        </p:tgtEl>
                                      </p:cBhvr>
                                    </p:cmd>
                                  </p:childTnLst>
                                </p:cTn>
                              </p:par>
                            </p:childTnLst>
                          </p:cTn>
                        </p:par>
                      </p:childTnLst>
                    </p:cTn>
                  </p:par>
                  <p:par>
                    <p:cTn id="12" fill="hold" nodeType="clickPar">
                      <p:stCondLst>
                        <p:cond delay="indefinite"/>
                      </p:stCondLst>
                      <p:childTnLst>
                        <p:par>
                          <p:cTn id="13" fill="hold" nodeType="withGroup">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47108"/>
                                        </p:tgtEl>
                                        <p:attrNameLst>
                                          <p:attrName>style.visibility</p:attrName>
                                        </p:attrNameLst>
                                      </p:cBhvr>
                                      <p:to>
                                        <p:strVal val="visible"/>
                                      </p:to>
                                    </p:set>
                                    <p:anim calcmode="discrete" valueType="clr">
                                      <p:cBhvr override="childStyle">
                                        <p:cTn id="16" dur="80"/>
                                        <p:tgtEl>
                                          <p:spTgt spid="47108"/>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7108"/>
                                        </p:tgtEl>
                                        <p:attrNameLst>
                                          <p:attrName>fillcolor</p:attrName>
                                        </p:attrNameLst>
                                      </p:cBhvr>
                                      <p:tavLst>
                                        <p:tav tm="0">
                                          <p:val>
                                            <p:clrVal>
                                              <a:schemeClr val="accent2"/>
                                            </p:clrVal>
                                          </p:val>
                                        </p:tav>
                                        <p:tav tm="50000">
                                          <p:val>
                                            <p:clrVal>
                                              <a:schemeClr val="hlink"/>
                                            </p:clrVal>
                                          </p:val>
                                        </p:tav>
                                      </p:tavLst>
                                    </p:anim>
                                    <p:set>
                                      <p:cBhvr>
                                        <p:cTn id="18" dur="80"/>
                                        <p:tgtEl>
                                          <p:spTgt spid="47108"/>
                                        </p:tgtEl>
                                        <p:attrNameLst>
                                          <p:attrName>fill.type</p:attrName>
                                        </p:attrNameLst>
                                      </p:cBhvr>
                                      <p:to>
                                        <p:strVal val="solid"/>
                                      </p:to>
                                    </p:set>
                                  </p:childTnLst>
                                </p:cTn>
                              </p:par>
                              <p:par>
                                <p:cTn id="19" presetID="1" presetClass="mediacall" presetSubtype="0" fill="hold" nodeType="withEffect">
                                  <p:stCondLst>
                                    <p:cond delay="0"/>
                                  </p:stCondLst>
                                  <p:childTnLst>
                                    <p:cmd type="call" cmd="playFrom(0.0)">
                                      <p:cBhvr>
                                        <p:cTn id="20" dur="6805" fill="hold"/>
                                        <p:tgtEl>
                                          <p:spTgt spid="471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47110"/>
                </p:tgtEl>
              </p:cMediaNode>
            </p:audio>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47111"/>
                </p:tgtEl>
              </p:cMediaNode>
            </p:audio>
          </p:childTnLst>
        </p:cTn>
      </p:par>
    </p:tnLst>
    <p:bldLst>
      <p:bldP spid="47106" grpId="0"/>
      <p:bldP spid="4710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0C172FE6-DDA3-4D17-A140-8F44A133B9F3}"/>
              </a:ext>
            </a:extLst>
          </p:cNvPr>
          <p:cNvSpPr>
            <a:spLocks noGrp="1" noChangeArrowheads="1"/>
          </p:cNvSpPr>
          <p:nvPr>
            <p:ph type="title"/>
          </p:nvPr>
        </p:nvSpPr>
        <p:spPr>
          <a:xfrm>
            <a:off x="684213" y="549275"/>
            <a:ext cx="8291512" cy="633413"/>
          </a:xfrm>
        </p:spPr>
        <p:txBody>
          <a:bodyPr/>
          <a:lstStyle/>
          <a:p>
            <a:pPr eaLnBrk="1" hangingPunct="1"/>
            <a:r>
              <a:rPr lang="ar-SA" altLang="he-IL" sz="2400" b="1"/>
              <a:t>نظرت القطةُ مومو نحوَه، وقالت:</a:t>
            </a:r>
            <a:br>
              <a:rPr lang="ar-SA" altLang="he-IL" sz="2400" b="1"/>
            </a:br>
            <a:endParaRPr lang="he-IL" altLang="he-IL" sz="2400" b="1"/>
          </a:p>
        </p:txBody>
      </p:sp>
      <p:pic>
        <p:nvPicPr>
          <p:cNvPr id="9219" name="Picture 3" descr="008">
            <a:extLst>
              <a:ext uri="{FF2B5EF4-FFF2-40B4-BE49-F238E27FC236}">
                <a16:creationId xmlns:a16="http://schemas.microsoft.com/office/drawing/2014/main" id="{1C48A964-9D6F-40B7-B2DF-DE6E10962F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8576"/>
          <a:stretch>
            <a:fillRect/>
          </a:stretch>
        </p:blipFill>
        <p:spPr bwMode="auto">
          <a:xfrm>
            <a:off x="2771775" y="1557338"/>
            <a:ext cx="3240088" cy="46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4" name="צליל3463.WAV">
            <a:hlinkClick r:id="" action="ppaction://media"/>
            <a:extLst>
              <a:ext uri="{FF2B5EF4-FFF2-40B4-BE49-F238E27FC236}">
                <a16:creationId xmlns:a16="http://schemas.microsoft.com/office/drawing/2014/main" id="{17A22F74-45D1-4CDA-8583-3BCD0CF2FE0E}"/>
              </a:ext>
            </a:extLst>
          </p:cNvPr>
          <p:cNvPicPr>
            <a:picLocks noRot="1" noChangeAspect="1" noChangeArrowheads="1"/>
          </p:cNvPicPr>
          <p:nvPr>
            <a:wavAudioFile r:embed="rId1"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2555875" y="5492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5" name="צליל3464.WAV">
            <a:hlinkClick r:id="" action="ppaction://media"/>
            <a:extLst>
              <a:ext uri="{FF2B5EF4-FFF2-40B4-BE49-F238E27FC236}">
                <a16:creationId xmlns:a16="http://schemas.microsoft.com/office/drawing/2014/main" id="{4821B394-1587-4172-ACEC-312CB6A2474E}"/>
              </a:ext>
            </a:extLst>
          </p:cNvPr>
          <p:cNvPicPr>
            <a:picLocks noRot="1" noChangeAspect="1" noChangeArrowheads="1"/>
          </p:cNvPicPr>
          <p:nvPr>
            <a:wavAudioFile r:embed="rId2" name="צליל מוקלט"/>
          </p:nvPr>
        </p:nvPicPr>
        <p:blipFill>
          <a:blip r:embed="rId5">
            <a:extLst>
              <a:ext uri="{28A0092B-C50C-407E-A947-70E740481C1C}">
                <a14:useLocalDpi xmlns:a14="http://schemas.microsoft.com/office/drawing/2010/main" val="0"/>
              </a:ext>
            </a:extLst>
          </a:blip>
          <a:srcRect/>
          <a:stretch>
            <a:fillRect/>
          </a:stretch>
        </p:blipFill>
        <p:spPr bwMode="auto">
          <a:xfrm>
            <a:off x="539750" y="1125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6" name="Rectangle 8">
            <a:extLst>
              <a:ext uri="{FF2B5EF4-FFF2-40B4-BE49-F238E27FC236}">
                <a16:creationId xmlns:a16="http://schemas.microsoft.com/office/drawing/2014/main" id="{6A0B12FA-0CA6-4D56-8D0B-E0FDF0CC0CFF}"/>
              </a:ext>
            </a:extLst>
          </p:cNvPr>
          <p:cNvSpPr>
            <a:spLocks noChangeArrowheads="1"/>
          </p:cNvSpPr>
          <p:nvPr/>
        </p:nvSpPr>
        <p:spPr bwMode="auto">
          <a:xfrm>
            <a:off x="539750" y="836613"/>
            <a:ext cx="8291513"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he-IL" sz="2400" b="1">
                <a:solidFill>
                  <a:schemeClr val="tx2"/>
                </a:solidFill>
              </a:rPr>
              <a:t>- لا يعجبُني شكلُكْ! لستَ مثلَ باقي الأرانب! لن العبَ معكْ!!</a:t>
            </a:r>
            <a:endParaRPr lang="he-IL" altLang="he-IL" sz="2400" b="1">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8130"/>
                                        </p:tgtEl>
                                        <p:attrNameLst>
                                          <p:attrName>style.visibility</p:attrName>
                                        </p:attrNameLst>
                                      </p:cBhvr>
                                      <p:to>
                                        <p:strVal val="visible"/>
                                      </p:to>
                                    </p:set>
                                    <p:anim calcmode="discrete" valueType="clr">
                                      <p:cBhvr override="childStyle">
                                        <p:cTn id="7" dur="80"/>
                                        <p:tgtEl>
                                          <p:spTgt spid="4813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8130"/>
                                        </p:tgtEl>
                                        <p:attrNameLst>
                                          <p:attrName>fillcolor</p:attrName>
                                        </p:attrNameLst>
                                      </p:cBhvr>
                                      <p:tavLst>
                                        <p:tav tm="0">
                                          <p:val>
                                            <p:clrVal>
                                              <a:schemeClr val="accent2"/>
                                            </p:clrVal>
                                          </p:val>
                                        </p:tav>
                                        <p:tav tm="50000">
                                          <p:val>
                                            <p:clrVal>
                                              <a:schemeClr val="hlink"/>
                                            </p:clrVal>
                                          </p:val>
                                        </p:tav>
                                      </p:tavLst>
                                    </p:anim>
                                    <p:set>
                                      <p:cBhvr>
                                        <p:cTn id="9" dur="80"/>
                                        <p:tgtEl>
                                          <p:spTgt spid="48130"/>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4211" fill="hold"/>
                                        <p:tgtEl>
                                          <p:spTgt spid="48134"/>
                                        </p:tgtEl>
                                      </p:cBhvr>
                                    </p:cmd>
                                  </p:childTnLst>
                                </p:cTn>
                              </p:par>
                            </p:childTnLst>
                          </p:cTn>
                        </p:par>
                      </p:childTnLst>
                    </p:cTn>
                  </p:par>
                  <p:par>
                    <p:cTn id="12" fill="hold" nodeType="clickPar">
                      <p:stCondLst>
                        <p:cond delay="indefinite"/>
                      </p:stCondLst>
                      <p:childTnLst>
                        <p:par>
                          <p:cTn id="13" fill="hold" nodeType="withGroup">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48136"/>
                                        </p:tgtEl>
                                        <p:attrNameLst>
                                          <p:attrName>style.visibility</p:attrName>
                                        </p:attrNameLst>
                                      </p:cBhvr>
                                      <p:to>
                                        <p:strVal val="visible"/>
                                      </p:to>
                                    </p:set>
                                    <p:anim calcmode="discrete" valueType="clr">
                                      <p:cBhvr override="childStyle">
                                        <p:cTn id="16" dur="80"/>
                                        <p:tgtEl>
                                          <p:spTgt spid="48136"/>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8136"/>
                                        </p:tgtEl>
                                        <p:attrNameLst>
                                          <p:attrName>fillcolor</p:attrName>
                                        </p:attrNameLst>
                                      </p:cBhvr>
                                      <p:tavLst>
                                        <p:tav tm="0">
                                          <p:val>
                                            <p:clrVal>
                                              <a:schemeClr val="accent2"/>
                                            </p:clrVal>
                                          </p:val>
                                        </p:tav>
                                        <p:tav tm="50000">
                                          <p:val>
                                            <p:clrVal>
                                              <a:schemeClr val="hlink"/>
                                            </p:clrVal>
                                          </p:val>
                                        </p:tav>
                                      </p:tavLst>
                                    </p:anim>
                                    <p:set>
                                      <p:cBhvr>
                                        <p:cTn id="18" dur="80"/>
                                        <p:tgtEl>
                                          <p:spTgt spid="48136"/>
                                        </p:tgtEl>
                                        <p:attrNameLst>
                                          <p:attrName>fill.type</p:attrName>
                                        </p:attrNameLst>
                                      </p:cBhvr>
                                      <p:to>
                                        <p:strVal val="solid"/>
                                      </p:to>
                                    </p:set>
                                  </p:childTnLst>
                                </p:cTn>
                              </p:par>
                              <p:par>
                                <p:cTn id="19" presetID="1" presetClass="mediacall" presetSubtype="0" fill="hold" nodeType="withEffect">
                                  <p:stCondLst>
                                    <p:cond delay="0"/>
                                  </p:stCondLst>
                                  <p:childTnLst>
                                    <p:cmd type="call" cmd="playFrom(0.0)">
                                      <p:cBhvr>
                                        <p:cTn id="20" dur="6236" fill="hold"/>
                                        <p:tgtEl>
                                          <p:spTgt spid="4813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48134"/>
                </p:tgtEl>
              </p:cMediaNode>
            </p:audio>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48135"/>
                </p:tgtEl>
              </p:cMediaNode>
            </p:audio>
          </p:childTnLst>
        </p:cTn>
      </p:par>
    </p:tnLst>
    <p:bldLst>
      <p:bldP spid="48130" grpId="0"/>
      <p:bldP spid="481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009">
            <a:extLst>
              <a:ext uri="{FF2B5EF4-FFF2-40B4-BE49-F238E27FC236}">
                <a16:creationId xmlns:a16="http://schemas.microsoft.com/office/drawing/2014/main" id="{26A15F59-4C9A-4932-9DB9-B1519024B8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628775"/>
            <a:ext cx="6011863"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5">
            <a:extLst>
              <a:ext uri="{FF2B5EF4-FFF2-40B4-BE49-F238E27FC236}">
                <a16:creationId xmlns:a16="http://schemas.microsoft.com/office/drawing/2014/main" id="{65189B0D-089D-4D35-B407-35AED6F6873E}"/>
              </a:ext>
            </a:extLst>
          </p:cNvPr>
          <p:cNvSpPr>
            <a:spLocks noGrp="1" noChangeArrowheads="1"/>
          </p:cNvSpPr>
          <p:nvPr>
            <p:ph type="title"/>
          </p:nvPr>
        </p:nvSpPr>
        <p:spPr/>
        <p:txBody>
          <a:bodyPr/>
          <a:lstStyle/>
          <a:p>
            <a:pPr eaLnBrk="1" hangingPunct="1"/>
            <a:r>
              <a:rPr lang="ar-SA" altLang="he-IL" sz="2400" b="1"/>
              <a:t>حزنَ زرزور الصغير كثيراً!</a:t>
            </a:r>
            <a:br>
              <a:rPr lang="ar-SA" altLang="he-IL" sz="2400" b="1"/>
            </a:br>
            <a:r>
              <a:rPr lang="ar-SA" altLang="he-IL" sz="2400" b="1"/>
              <a:t>وضعَ يدَهُ على رأسِهِ يُخَبِّئُ مكانَ أُذُنِهِ الناقصة، وتابعَ طريقهُ..</a:t>
            </a:r>
            <a:endParaRPr lang="he-IL" altLang="he-IL" sz="2400" b="1"/>
          </a:p>
        </p:txBody>
      </p:sp>
      <p:pic>
        <p:nvPicPr>
          <p:cNvPr id="10248" name="צליל3479.WAV">
            <a:hlinkClick r:id="" action="ppaction://media"/>
            <a:extLst>
              <a:ext uri="{FF2B5EF4-FFF2-40B4-BE49-F238E27FC236}">
                <a16:creationId xmlns:a16="http://schemas.microsoft.com/office/drawing/2014/main" id="{6D4CFC76-3EC4-44AA-9972-3A534DD43B64}"/>
              </a:ext>
            </a:extLst>
          </p:cNvPr>
          <p:cNvPicPr>
            <a:picLocks noRot="1" noChangeAspect="1" noChangeArrowheads="1"/>
          </p:cNvPicPr>
          <p:nvPr>
            <a:wavAudioFile r:embed="rId1" name="צליל מוקלט"/>
          </p:nvPr>
        </p:nvPicPr>
        <p:blipFill>
          <a:blip r:embed="rId4">
            <a:extLst>
              <a:ext uri="{28A0092B-C50C-407E-A947-70E740481C1C}">
                <a14:useLocalDpi xmlns:a14="http://schemas.microsoft.com/office/drawing/2010/main" val="0"/>
              </a:ext>
            </a:extLst>
          </a:blip>
          <a:srcRect/>
          <a:stretch>
            <a:fillRect/>
          </a:stretch>
        </p:blipFill>
        <p:spPr bwMode="auto">
          <a:xfrm>
            <a:off x="827088" y="6921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0245"/>
                                        </p:tgtEl>
                                        <p:attrNameLst>
                                          <p:attrName>style.visibility</p:attrName>
                                        </p:attrNameLst>
                                      </p:cBhvr>
                                      <p:to>
                                        <p:strVal val="visible"/>
                                      </p:to>
                                    </p:set>
                                    <p:anim calcmode="discrete" valueType="clr">
                                      <p:cBhvr override="childStyle">
                                        <p:cTn id="7" dur="80"/>
                                        <p:tgtEl>
                                          <p:spTgt spid="1024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245"/>
                                        </p:tgtEl>
                                        <p:attrNameLst>
                                          <p:attrName>fillcolor</p:attrName>
                                        </p:attrNameLst>
                                      </p:cBhvr>
                                      <p:tavLst>
                                        <p:tav tm="0">
                                          <p:val>
                                            <p:clrVal>
                                              <a:schemeClr val="accent2"/>
                                            </p:clrVal>
                                          </p:val>
                                        </p:tav>
                                        <p:tav tm="50000">
                                          <p:val>
                                            <p:clrVal>
                                              <a:schemeClr val="hlink"/>
                                            </p:clrVal>
                                          </p:val>
                                        </p:tav>
                                      </p:tavLst>
                                    </p:anim>
                                    <p:set>
                                      <p:cBhvr>
                                        <p:cTn id="9" dur="80"/>
                                        <p:tgtEl>
                                          <p:spTgt spid="10245"/>
                                        </p:tgtEl>
                                        <p:attrNameLst>
                                          <p:attrName>fill.type</p:attrName>
                                        </p:attrNameLst>
                                      </p:cBhvr>
                                      <p:to>
                                        <p:strVal val="solid"/>
                                      </p:to>
                                    </p:set>
                                  </p:childTnLst>
                                </p:cTn>
                              </p:par>
                              <p:par>
                                <p:cTn id="10" presetID="1" presetClass="mediacall" presetSubtype="0" fill="hold" nodeType="withEffect">
                                  <p:stCondLst>
                                    <p:cond delay="0"/>
                                  </p:stCondLst>
                                  <p:childTnLst>
                                    <p:cmd type="call" cmd="playFrom(0.0)">
                                      <p:cBhvr>
                                        <p:cTn id="11" dur="11265" fill="hold"/>
                                        <p:tgtEl>
                                          <p:spTgt spid="1024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10248"/>
                </p:tgtEl>
              </p:cMediaNode>
            </p:audio>
          </p:childTnLst>
        </p:cTn>
      </p:par>
    </p:tnLst>
    <p:bldLst>
      <p:bldP spid="1024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8"/>
</p:tagLst>
</file>

<file path=ppt/theme/theme1.xml><?xml version="1.0" encoding="utf-8"?>
<a:theme xmlns:a="http://schemas.openxmlformats.org/drawingml/2006/main" name="עיצוב ברירת מחדל">
  <a:themeElements>
    <a:clrScheme name="עיצוב ברירת מחדל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עיצוב ברירת מחדל">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עיצוב ברירת מחדל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עיצוב ברירת מחדל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עיצוב ברירת מחדל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עיצוב ברירת מחדל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עיצוב ברירת מחדל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עיצוב ברירת מחדל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עיצוב ברירת מחדל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עיצוב ברירת מחדל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עיצוב ברירת מחדל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עיצוב ברירת מחדל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עיצוב ברירת מחדל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עיצוב ברירת מחדל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816</TotalTime>
  <Words>423</Words>
  <Application>Microsoft Office PowerPoint</Application>
  <PresentationFormat>‫הצגה על המסך (4:3)</PresentationFormat>
  <Paragraphs>45</Paragraphs>
  <Slides>27</Slides>
  <Notes>1</Notes>
  <HiddenSlides>0</HiddenSlides>
  <MMClips>35</MMClips>
  <ScaleCrop>false</ScaleCrop>
  <HeadingPairs>
    <vt:vector size="4" baseType="variant">
      <vt:variant>
        <vt:lpstr>ערכת נושא</vt:lpstr>
      </vt:variant>
      <vt:variant>
        <vt:i4>1</vt:i4>
      </vt:variant>
      <vt:variant>
        <vt:lpstr>כותרות שקופיות</vt:lpstr>
      </vt:variant>
      <vt:variant>
        <vt:i4>27</vt:i4>
      </vt:variant>
    </vt:vector>
  </HeadingPairs>
  <TitlesOfParts>
    <vt:vector size="28" baseType="lpstr">
      <vt:lpstr>עיצוב ברירת מחדל</vt:lpstr>
      <vt:lpstr>מצגת של PowerPoint‏</vt:lpstr>
      <vt:lpstr>מצגת של PowerPoint‏</vt:lpstr>
      <vt:lpstr>מצגת של PowerPoint‏</vt:lpstr>
      <vt:lpstr>هذا هوَ الأرنبُ زرزور.. أرنبٌ لطيفٌ وظريف، زرزور دائماً حزين، إنهُ يبحثُ عن صديقٍ يلعبُ معهُ، لكنَ الجميع يرفضونَ صداقتهُ.. لأنَّ زرزور أرنبٌ بأذنٍ واحده!!</vt:lpstr>
      <vt:lpstr>في الصباح قالتْ لهُ امُهُ: -</vt:lpstr>
      <vt:lpstr>خرجَ زرزور من البيت، وسارَ في طريقهِ بينَ الأعشاب. </vt:lpstr>
      <vt:lpstr>رأى القطةُ الناعمة مومو تحملُ كرتَها، فركضَ نحوَها، وقال:</vt:lpstr>
      <vt:lpstr>نظرت القطةُ مومو نحوَه، وقالت: </vt:lpstr>
      <vt:lpstr>حزنَ زرزور الصغير كثيراً! وضعَ يدَهُ على رأسِهِ يُخَبِّئُ مكانَ أُذُنِهِ الناقصة، وتابعَ طريقهُ..</vt:lpstr>
      <vt:lpstr>رأى زرزور الدجاجةََ البيضاء كركر.. ناداها: </vt:lpstr>
      <vt:lpstr>كركرتِ الدجاجةُ كركر وقالت: </vt:lpstr>
      <vt:lpstr>سارَ زرزور في طريقِهِ حزيناً ووحيداً.. سارَ وسارَ طويلاً.. حتى التقى الخروفَ القويَّ نطّاح، فركضَ نحوَهُ، وناداه:</vt:lpstr>
      <vt:lpstr> مرحباً! مرحباً أيُّها الخروفُ العزيز! هل تحبُّ ان نلعبَ معاً؟ ضحكَ الخروفُ نطّاح من زرزور، وقال: </vt:lpstr>
      <vt:lpstr>- لا.. لا! طبعاً لا! أنا لا ألعبُ معَ أرنبٍ بأذنٍ واحده!  سألعبُ مع القطةِ مومو والدجاجةِ كركر بالكره. </vt:lpstr>
      <vt:lpstr>جلسَ الأرنبُ زرزور وحيداً يبكي..  وراحَ ينظرُ إلى الأصدقاءِ الثلاثة وهم يلعبونَ بالكره.</vt:lpstr>
      <vt:lpstr>نقرتِ الدجاجةُ كركر الكرة، ودحرجتها نحوَ القطةِ مومو.. فأسرعتِ القطةُ مومو وركلتها نحوَ الخروف نطّاح. ركضَ نطّاح بسرعة ونطحَ الكرةَ بقوةٍ كبيره. </vt:lpstr>
      <vt:lpstr>طارتِ الكرةُ عالياً.. ارتفعت أكثرَ فأكثر.. حتى وصلت إلى الشجرةِ العالية، وعلقت بينَ أغصانِها. فحزنَ الأصدقاءُ الثلاثة، وتوقفوا عنِ اللعب!</vt:lpstr>
      <vt:lpstr>رفرفتِ الدجاجةُ البيضاء كركر بقوه، لكنّها لا تستطيعُ الطيران لإنزالِ الكره!</vt:lpstr>
      <vt:lpstr>سقطتِ القطةُ مومو على الأرض وهي تحاولُ التسلقَ على الشجره. </vt:lpstr>
      <vt:lpstr>نطحَ الخروفُ القوي الشجرةَ بقرنَيه ليسقطَ الكره.  تألمَ نطّاحُ كثيراً، لكن الكرةَ لم تسقط!</vt:lpstr>
      <vt:lpstr>اقتربَ زرزور من الأصدقاء، وقال:</vt:lpstr>
      <vt:lpstr>وقفَ الأرنبُ زرزور بعيداً، وصاحَ بصوتٍ عالٍ:</vt:lpstr>
      <vt:lpstr>رجعَ الأرنبُ زرزور إلى الخلف خطوتين.. رجع أكثر فأكثر.. ثم ركضَ بسرعةٍ نحوَ الشجرةِ العاليه.. وحينَ وصلِ تحتَها شدَّ على ساقيهِ الخلفيتين وقفز بقوةٍ عظيمةٍ نحوَ الكره. طارَ زرزور عالياً.. طارَ وطار.. </vt:lpstr>
      <vt:lpstr>מצגת של PowerPoint‏</vt:lpstr>
      <vt:lpstr>ضربَ زرزور الكرةَ بأذنِهِ الوحيده، </vt:lpstr>
      <vt:lpstr>فسقطت تتدحرجُ على الأرض..</vt:lpstr>
      <vt:lpstr>صفقَ الأصدقاءُ من شدّةِ الفرح، وشكروا الأرنبَ زرزور كثيراً، ودعوهُ ليلعبَ معهم..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שקופית 1</dc:title>
  <dc:creator>Zabit Mahmoud</dc:creator>
  <cp:lastModifiedBy>משתמש לא ידוע</cp:lastModifiedBy>
  <cp:revision>29</cp:revision>
  <dcterms:created xsi:type="dcterms:W3CDTF">2006-02-21T03:55:48Z</dcterms:created>
  <dcterms:modified xsi:type="dcterms:W3CDTF">2019-07-04T08:00:19Z</dcterms:modified>
</cp:coreProperties>
</file>