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4164" r:id="rId1"/>
  </p:sldMasterIdLst>
  <p:sldIdLst>
    <p:sldId id="256" r:id="rId2"/>
    <p:sldId id="297" r:id="rId3"/>
    <p:sldId id="257" r:id="rId4"/>
    <p:sldId id="268" r:id="rId5"/>
    <p:sldId id="305" r:id="rId6"/>
    <p:sldId id="298" r:id="rId7"/>
    <p:sldId id="270" r:id="rId8"/>
    <p:sldId id="269" r:id="rId9"/>
    <p:sldId id="272" r:id="rId10"/>
    <p:sldId id="299" r:id="rId11"/>
    <p:sldId id="271" r:id="rId12"/>
    <p:sldId id="300" r:id="rId13"/>
    <p:sldId id="294" r:id="rId14"/>
    <p:sldId id="295" r:id="rId15"/>
    <p:sldId id="273" r:id="rId16"/>
    <p:sldId id="274" r:id="rId17"/>
    <p:sldId id="287" r:id="rId18"/>
    <p:sldId id="310" r:id="rId19"/>
    <p:sldId id="301" r:id="rId20"/>
    <p:sldId id="311" r:id="rId21"/>
    <p:sldId id="289" r:id="rId22"/>
    <p:sldId id="291" r:id="rId23"/>
    <p:sldId id="290" r:id="rId24"/>
    <p:sldId id="275" r:id="rId25"/>
    <p:sldId id="302" r:id="rId26"/>
    <p:sldId id="277" r:id="rId27"/>
    <p:sldId id="282" r:id="rId28"/>
    <p:sldId id="303" r:id="rId29"/>
    <p:sldId id="258" r:id="rId30"/>
    <p:sldId id="279" r:id="rId31"/>
    <p:sldId id="304" r:id="rId32"/>
    <p:sldId id="296" r:id="rId33"/>
    <p:sldId id="280" r:id="rId34"/>
    <p:sldId id="281" r:id="rId35"/>
    <p:sldId id="293" r:id="rId36"/>
    <p:sldId id="283" r:id="rId37"/>
    <p:sldId id="259" r:id="rId38"/>
    <p:sldId id="260" r:id="rId39"/>
    <p:sldId id="286" r:id="rId40"/>
  </p:sldIdLst>
  <p:sldSz cx="9144000" cy="6858000" type="screen4x3"/>
  <p:notesSz cx="6858000" cy="9144000"/>
  <p:defaultTextStyle>
    <a:defPPr>
      <a:defRPr lang="ar-KW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01" autoAdjust="0"/>
    <p:restoredTop sz="94660"/>
  </p:normalViewPr>
  <p:slideViewPr>
    <p:cSldViewPr>
      <p:cViewPr varScale="1">
        <p:scale>
          <a:sx n="69" d="100"/>
          <a:sy n="69" d="100"/>
        </p:scale>
        <p:origin x="141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-9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FF6DF-0E1D-4C25-B261-2F8869A1DE66}" type="datetimeFigureOut">
              <a:rPr lang="ar-KW" smtClean="0"/>
              <a:pPr/>
              <a:t>08/09/1441</a:t>
            </a:fld>
            <a:endParaRPr lang="ar-KW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KW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402E4-4BDD-4FD3-B7EF-1A5EF0D807AC}" type="slidenum">
              <a:rPr lang="ar-KW" smtClean="0"/>
              <a:pPr/>
              <a:t>‹#›</a:t>
            </a:fld>
            <a:endParaRPr lang="ar-KW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FF6DF-0E1D-4C25-B261-2F8869A1DE66}" type="datetimeFigureOut">
              <a:rPr lang="ar-KW" smtClean="0"/>
              <a:pPr/>
              <a:t>08/09/1441</a:t>
            </a:fld>
            <a:endParaRPr lang="ar-K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K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402E4-4BDD-4FD3-B7EF-1A5EF0D807AC}" type="slidenum">
              <a:rPr lang="ar-KW" smtClean="0"/>
              <a:pPr/>
              <a:t>‹#›</a:t>
            </a:fld>
            <a:endParaRPr lang="ar-KW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FF6DF-0E1D-4C25-B261-2F8869A1DE66}" type="datetimeFigureOut">
              <a:rPr lang="ar-KW" smtClean="0"/>
              <a:pPr/>
              <a:t>08/09/1441</a:t>
            </a:fld>
            <a:endParaRPr lang="ar-K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K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402E4-4BDD-4FD3-B7EF-1A5EF0D807AC}" type="slidenum">
              <a:rPr lang="ar-KW" smtClean="0"/>
              <a:pPr/>
              <a:t>‹#›</a:t>
            </a:fld>
            <a:endParaRPr lang="ar-KW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FF6DF-0E1D-4C25-B261-2F8869A1DE66}" type="datetimeFigureOut">
              <a:rPr lang="ar-KW" smtClean="0"/>
              <a:pPr/>
              <a:t>08/09/1441</a:t>
            </a:fld>
            <a:endParaRPr lang="ar-K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K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402E4-4BDD-4FD3-B7EF-1A5EF0D807AC}" type="slidenum">
              <a:rPr lang="ar-KW" smtClean="0"/>
              <a:pPr/>
              <a:t>‹#›</a:t>
            </a:fld>
            <a:endParaRPr lang="ar-KW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FF6DF-0E1D-4C25-B261-2F8869A1DE66}" type="datetimeFigureOut">
              <a:rPr lang="ar-KW" smtClean="0"/>
              <a:pPr/>
              <a:t>08/09/1441</a:t>
            </a:fld>
            <a:endParaRPr lang="ar-K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K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402E4-4BDD-4FD3-B7EF-1A5EF0D807AC}" type="slidenum">
              <a:rPr lang="ar-KW" smtClean="0"/>
              <a:pPr/>
              <a:t>‹#›</a:t>
            </a:fld>
            <a:endParaRPr lang="ar-KW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FF6DF-0E1D-4C25-B261-2F8869A1DE66}" type="datetimeFigureOut">
              <a:rPr lang="ar-KW" smtClean="0"/>
              <a:pPr/>
              <a:t>08/09/1441</a:t>
            </a:fld>
            <a:endParaRPr lang="ar-K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K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402E4-4BDD-4FD3-B7EF-1A5EF0D807AC}" type="slidenum">
              <a:rPr lang="ar-KW" smtClean="0"/>
              <a:pPr/>
              <a:t>‹#›</a:t>
            </a:fld>
            <a:endParaRPr lang="ar-KW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FF6DF-0E1D-4C25-B261-2F8869A1DE66}" type="datetimeFigureOut">
              <a:rPr lang="ar-KW" smtClean="0"/>
              <a:pPr/>
              <a:t>08/09/1441</a:t>
            </a:fld>
            <a:endParaRPr lang="ar-KW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KW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402E4-4BDD-4FD3-B7EF-1A5EF0D807AC}" type="slidenum">
              <a:rPr lang="ar-KW" smtClean="0"/>
              <a:pPr/>
              <a:t>‹#›</a:t>
            </a:fld>
            <a:endParaRPr lang="ar-KW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FF6DF-0E1D-4C25-B261-2F8869A1DE66}" type="datetimeFigureOut">
              <a:rPr lang="ar-KW" smtClean="0"/>
              <a:pPr/>
              <a:t>08/09/1441</a:t>
            </a:fld>
            <a:endParaRPr lang="ar-KW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K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402E4-4BDD-4FD3-B7EF-1A5EF0D807AC}" type="slidenum">
              <a:rPr lang="ar-KW" smtClean="0"/>
              <a:pPr/>
              <a:t>‹#›</a:t>
            </a:fld>
            <a:endParaRPr lang="ar-KW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FF6DF-0E1D-4C25-B261-2F8869A1DE66}" type="datetimeFigureOut">
              <a:rPr lang="ar-KW" smtClean="0"/>
              <a:pPr/>
              <a:t>08/09/1441</a:t>
            </a:fld>
            <a:endParaRPr lang="ar-KW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KW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402E4-4BDD-4FD3-B7EF-1A5EF0D807AC}" type="slidenum">
              <a:rPr lang="ar-KW" smtClean="0"/>
              <a:pPr/>
              <a:t>‹#›</a:t>
            </a:fld>
            <a:endParaRPr lang="ar-KW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FF6DF-0E1D-4C25-B261-2F8869A1DE66}" type="datetimeFigureOut">
              <a:rPr lang="ar-KW" smtClean="0"/>
              <a:pPr/>
              <a:t>08/09/1441</a:t>
            </a:fld>
            <a:endParaRPr lang="ar-K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K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402E4-4BDD-4FD3-B7EF-1A5EF0D807AC}" type="slidenum">
              <a:rPr lang="ar-KW" smtClean="0"/>
              <a:pPr/>
              <a:t>‹#›</a:t>
            </a:fld>
            <a:endParaRPr lang="ar-KW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FF6DF-0E1D-4C25-B261-2F8869A1DE66}" type="datetimeFigureOut">
              <a:rPr lang="ar-KW" smtClean="0"/>
              <a:pPr/>
              <a:t>08/09/1441</a:t>
            </a:fld>
            <a:endParaRPr lang="ar-K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K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ED402E4-4BDD-4FD3-B7EF-1A5EF0D807AC}" type="slidenum">
              <a:rPr lang="ar-KW" smtClean="0"/>
              <a:pPr/>
              <a:t>‹#›</a:t>
            </a:fld>
            <a:endParaRPr lang="ar-KW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23FF6DF-0E1D-4C25-B261-2F8869A1DE66}" type="datetimeFigureOut">
              <a:rPr lang="ar-KW" smtClean="0"/>
              <a:pPr/>
              <a:t>08/09/1441</a:t>
            </a:fld>
            <a:endParaRPr lang="ar-KW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KW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D402E4-4BDD-4FD3-B7EF-1A5EF0D807AC}" type="slidenum">
              <a:rPr lang="ar-KW" smtClean="0"/>
              <a:pPr/>
              <a:t>‹#›</a:t>
            </a:fld>
            <a:endParaRPr lang="ar-KW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65" r:id="rId1"/>
    <p:sldLayoutId id="2147484166" r:id="rId2"/>
    <p:sldLayoutId id="2147484167" r:id="rId3"/>
    <p:sldLayoutId id="2147484168" r:id="rId4"/>
    <p:sldLayoutId id="2147484169" r:id="rId5"/>
    <p:sldLayoutId id="2147484170" r:id="rId6"/>
    <p:sldLayoutId id="2147484171" r:id="rId7"/>
    <p:sldLayoutId id="2147484172" r:id="rId8"/>
    <p:sldLayoutId id="2147484173" r:id="rId9"/>
    <p:sldLayoutId id="2147484174" r:id="rId10"/>
    <p:sldLayoutId id="2147484175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flowerclipart.com/flower_clipart_images/red_wildflowers_and_green_trees_dotting_the_side_of_a_grassy_green_hillside_0515-1008-2921-2839_SMU.jpg" TargetMode="Externa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slideLayout" Target="../slideLayouts/slideLayout7.xml"/><Relationship Id="rId7" Type="http://schemas.openxmlformats.org/officeDocument/2006/relationships/hyperlink" Target="http://www.flowerclipart.com/flower_clipart_images/the_sun_rising_over_a_grassy_hill_with_red_daisies_0515-1008-2921-2841_SMU.jpg" TargetMode="External"/><Relationship Id="rId12" Type="http://schemas.openxmlformats.org/officeDocument/2006/relationships/image" Target="../media/image17.png"/><Relationship Id="rId2" Type="http://schemas.openxmlformats.org/officeDocument/2006/relationships/audio" Target="file:///C:\Users\HP\Desktop\&#1575;&#1589;&#1608;&#1575;&#1578;\6.wma" TargetMode="External"/><Relationship Id="rId1" Type="http://schemas.openxmlformats.org/officeDocument/2006/relationships/audio" Target="file:///C:\Users\HP\Desktop\&#1575;&#1589;&#1608;&#1575;&#1578;\7.wma" TargetMode="External"/><Relationship Id="rId6" Type="http://schemas.openxmlformats.org/officeDocument/2006/relationships/image" Target="../media/image21.png"/><Relationship Id="rId11" Type="http://schemas.openxmlformats.org/officeDocument/2006/relationships/image" Target="../media/image19.png"/><Relationship Id="rId5" Type="http://schemas.openxmlformats.org/officeDocument/2006/relationships/image" Target="../media/image18.png"/><Relationship Id="rId10" Type="http://schemas.openxmlformats.org/officeDocument/2006/relationships/image" Target="../media/image15.png"/><Relationship Id="rId4" Type="http://schemas.openxmlformats.org/officeDocument/2006/relationships/image" Target="../media/image20.png"/><Relationship Id="rId9" Type="http://schemas.openxmlformats.org/officeDocument/2006/relationships/image" Target="../media/image5.gi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22.png"/><Relationship Id="rId7" Type="http://schemas.openxmlformats.org/officeDocument/2006/relationships/image" Target="../media/image15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HP\Desktop\&#1575;&#1589;&#1608;&#1575;&#1578;\8.wma" TargetMode="External"/><Relationship Id="rId6" Type="http://schemas.openxmlformats.org/officeDocument/2006/relationships/image" Target="../media/image5.gif"/><Relationship Id="rId5" Type="http://schemas.openxmlformats.org/officeDocument/2006/relationships/image" Target="../media/image4.jpeg"/><Relationship Id="rId4" Type="http://schemas.openxmlformats.org/officeDocument/2006/relationships/hyperlink" Target="http://www.flowerclipart.com/flower_clipart_images/the_sun_rising_over_a_grassy_hill_with_red_daisies_0515-1008-2921-2841_SMU.jpg" TargetMode="External"/><Relationship Id="rId9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20.png"/><Relationship Id="rId7" Type="http://schemas.openxmlformats.org/officeDocument/2006/relationships/image" Target="../media/image15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HP\Desktop\&#1575;&#1589;&#1608;&#1575;&#1578;\9.wma" TargetMode="External"/><Relationship Id="rId6" Type="http://schemas.openxmlformats.org/officeDocument/2006/relationships/image" Target="../media/image5.gif"/><Relationship Id="rId5" Type="http://schemas.openxmlformats.org/officeDocument/2006/relationships/image" Target="../media/image4.jpeg"/><Relationship Id="rId4" Type="http://schemas.openxmlformats.org/officeDocument/2006/relationships/hyperlink" Target="http://www.flowerclipart.com/flower_clipart_images/the_sun_rising_over_a_grassy_hill_with_red_daisies_0515-1008-2921-2841_SMU.jpg" TargetMode="External"/><Relationship Id="rId9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0.png"/><Relationship Id="rId7" Type="http://schemas.openxmlformats.org/officeDocument/2006/relationships/image" Target="../media/image15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HP\Desktop\&#1575;&#1589;&#1608;&#1575;&#1578;\10.wma" TargetMode="External"/><Relationship Id="rId6" Type="http://schemas.openxmlformats.org/officeDocument/2006/relationships/image" Target="../media/image5.gif"/><Relationship Id="rId5" Type="http://schemas.openxmlformats.org/officeDocument/2006/relationships/image" Target="../media/image4.jpeg"/><Relationship Id="rId10" Type="http://schemas.openxmlformats.org/officeDocument/2006/relationships/image" Target="../media/image25.png"/><Relationship Id="rId4" Type="http://schemas.openxmlformats.org/officeDocument/2006/relationships/hyperlink" Target="http://www.flowerclipart.com/flower_clipart_images/the_sun_rising_over_a_grassy_hill_with_red_daisies_0515-1008-2921-2841_SMU.jpg" TargetMode="External"/><Relationship Id="rId9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6.png"/><Relationship Id="rId7" Type="http://schemas.openxmlformats.org/officeDocument/2006/relationships/image" Target="../media/image15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HP\Desktop\&#1575;&#1589;&#1608;&#1575;&#1578;\11.wma" TargetMode="External"/><Relationship Id="rId6" Type="http://schemas.openxmlformats.org/officeDocument/2006/relationships/image" Target="../media/image5.gif"/><Relationship Id="rId5" Type="http://schemas.openxmlformats.org/officeDocument/2006/relationships/image" Target="../media/image4.jpeg"/><Relationship Id="rId10" Type="http://schemas.openxmlformats.org/officeDocument/2006/relationships/image" Target="../media/image10.png"/><Relationship Id="rId4" Type="http://schemas.openxmlformats.org/officeDocument/2006/relationships/hyperlink" Target="http://www.flowerclipart.com/flower_clipart_images/the_sun_rising_over_a_grassy_hill_with_red_daisies_0515-1008-2921-2841_SMU.jpg" TargetMode="External"/><Relationship Id="rId9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7.png"/><Relationship Id="rId7" Type="http://schemas.openxmlformats.org/officeDocument/2006/relationships/image" Target="../media/image15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HP\Desktop\&#1575;&#1589;&#1608;&#1575;&#1578;\12.wma" TargetMode="External"/><Relationship Id="rId6" Type="http://schemas.openxmlformats.org/officeDocument/2006/relationships/image" Target="../media/image5.gif"/><Relationship Id="rId11" Type="http://schemas.openxmlformats.org/officeDocument/2006/relationships/image" Target="../media/image25.png"/><Relationship Id="rId5" Type="http://schemas.openxmlformats.org/officeDocument/2006/relationships/image" Target="../media/image4.jpeg"/><Relationship Id="rId10" Type="http://schemas.openxmlformats.org/officeDocument/2006/relationships/image" Target="../media/image8.png"/><Relationship Id="rId4" Type="http://schemas.openxmlformats.org/officeDocument/2006/relationships/hyperlink" Target="http://www.flowerclipart.com/flower_clipart_images/the_sun_rising_over_a_grassy_hill_with_red_daisies_0515-1008-2921-2841_SMU.jpg" TargetMode="External"/><Relationship Id="rId9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9.png"/><Relationship Id="rId7" Type="http://schemas.openxmlformats.org/officeDocument/2006/relationships/image" Target="../media/image15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HP\Desktop\&#1575;&#1589;&#1608;&#1575;&#1578;\13.wma" TargetMode="External"/><Relationship Id="rId6" Type="http://schemas.openxmlformats.org/officeDocument/2006/relationships/image" Target="../media/image5.gif"/><Relationship Id="rId11" Type="http://schemas.openxmlformats.org/officeDocument/2006/relationships/image" Target="../media/image31.png"/><Relationship Id="rId5" Type="http://schemas.openxmlformats.org/officeDocument/2006/relationships/image" Target="../media/image4.jpeg"/><Relationship Id="rId10" Type="http://schemas.openxmlformats.org/officeDocument/2006/relationships/image" Target="../media/image30.png"/><Relationship Id="rId4" Type="http://schemas.openxmlformats.org/officeDocument/2006/relationships/hyperlink" Target="http://www.flowerclipart.com/flower_clipart_images/the_sun_rising_over_a_grassy_hill_with_red_daisies_0515-1008-2921-2841_SMU.jpg" TargetMode="External"/><Relationship Id="rId9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gif"/><Relationship Id="rId13" Type="http://schemas.openxmlformats.org/officeDocument/2006/relationships/image" Target="../media/image31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.jpeg"/><Relationship Id="rId12" Type="http://schemas.openxmlformats.org/officeDocument/2006/relationships/image" Target="../media/image28.png"/><Relationship Id="rId2" Type="http://schemas.openxmlformats.org/officeDocument/2006/relationships/audio" Target="file:///C:\Users\HP\Desktop\&#1575;&#1589;&#1608;&#1575;&#1578;\14.wma" TargetMode="External"/><Relationship Id="rId1" Type="http://schemas.openxmlformats.org/officeDocument/2006/relationships/audio" Target="file:///C:\Users\HP\Desktop\&#1575;&#1589;&#1608;&#1575;&#1578;\33.wma" TargetMode="External"/><Relationship Id="rId6" Type="http://schemas.openxmlformats.org/officeDocument/2006/relationships/hyperlink" Target="http://www.flowerclipart.com/flower_clipart_images/the_sun_rising_over_a_grassy_hill_with_red_daisies_0515-1008-2921-2841_SMU.jpg" TargetMode="External"/><Relationship Id="rId11" Type="http://schemas.openxmlformats.org/officeDocument/2006/relationships/image" Target="../media/image30.png"/><Relationship Id="rId5" Type="http://schemas.openxmlformats.org/officeDocument/2006/relationships/image" Target="../media/image20.png"/><Relationship Id="rId10" Type="http://schemas.openxmlformats.org/officeDocument/2006/relationships/image" Target="../media/image24.png"/><Relationship Id="rId4" Type="http://schemas.openxmlformats.org/officeDocument/2006/relationships/image" Target="../media/image32.png"/><Relationship Id="rId9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gif"/><Relationship Id="rId13" Type="http://schemas.openxmlformats.org/officeDocument/2006/relationships/image" Target="../media/image31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.jpeg"/><Relationship Id="rId12" Type="http://schemas.openxmlformats.org/officeDocument/2006/relationships/image" Target="../media/image28.png"/><Relationship Id="rId2" Type="http://schemas.openxmlformats.org/officeDocument/2006/relationships/audio" Target="file:///C:\Users\HP\Desktop\&#1575;&#1589;&#1608;&#1575;&#1578;\14.wma" TargetMode="External"/><Relationship Id="rId1" Type="http://schemas.openxmlformats.org/officeDocument/2006/relationships/audio" Target="file:///C:\Users\HP\Desktop\&#1575;&#1589;&#1608;&#1575;&#1578;\34.wma" TargetMode="External"/><Relationship Id="rId6" Type="http://schemas.openxmlformats.org/officeDocument/2006/relationships/hyperlink" Target="http://www.flowerclipart.com/flower_clipart_images/the_sun_rising_over_a_grassy_hill_with_red_daisies_0515-1008-2921-2841_SMU.jpg" TargetMode="External"/><Relationship Id="rId11" Type="http://schemas.openxmlformats.org/officeDocument/2006/relationships/image" Target="../media/image30.png"/><Relationship Id="rId5" Type="http://schemas.openxmlformats.org/officeDocument/2006/relationships/image" Target="../media/image33.png"/><Relationship Id="rId10" Type="http://schemas.openxmlformats.org/officeDocument/2006/relationships/image" Target="../media/image24.png"/><Relationship Id="rId4" Type="http://schemas.openxmlformats.org/officeDocument/2006/relationships/image" Target="../media/image20.png"/><Relationship Id="rId9" Type="http://schemas.openxmlformats.org/officeDocument/2006/relationships/image" Target="../media/image15.png"/><Relationship Id="rId14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gif"/><Relationship Id="rId13" Type="http://schemas.openxmlformats.org/officeDocument/2006/relationships/image" Target="../media/image34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.jpeg"/><Relationship Id="rId12" Type="http://schemas.openxmlformats.org/officeDocument/2006/relationships/image" Target="../media/image28.png"/><Relationship Id="rId2" Type="http://schemas.openxmlformats.org/officeDocument/2006/relationships/audio" Target="file:///C:\Users\HP\Desktop\&#1575;&#1589;&#1608;&#1575;&#1578;\15.wma" TargetMode="External"/><Relationship Id="rId1" Type="http://schemas.openxmlformats.org/officeDocument/2006/relationships/audio" Target="file:///C:\Users\HP\Desktop\&#1575;&#1589;&#1608;&#1575;&#1578;\14.wma" TargetMode="External"/><Relationship Id="rId6" Type="http://schemas.openxmlformats.org/officeDocument/2006/relationships/hyperlink" Target="http://www.flowerclipart.com/flower_clipart_images/the_sun_rising_over_a_grassy_hill_with_red_daisies_0515-1008-2921-2841_SMU.jpg" TargetMode="External"/><Relationship Id="rId11" Type="http://schemas.openxmlformats.org/officeDocument/2006/relationships/image" Target="../media/image30.png"/><Relationship Id="rId5" Type="http://schemas.openxmlformats.org/officeDocument/2006/relationships/image" Target="../media/image26.png"/><Relationship Id="rId10" Type="http://schemas.openxmlformats.org/officeDocument/2006/relationships/image" Target="../media/image24.png"/><Relationship Id="rId4" Type="http://schemas.openxmlformats.org/officeDocument/2006/relationships/image" Target="../media/image20.png"/><Relationship Id="rId9" Type="http://schemas.openxmlformats.org/officeDocument/2006/relationships/image" Target="../media/image15.png"/><Relationship Id="rId1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HP\Desktop\&#1575;&#1589;&#1608;&#1575;&#1578;\1.wma" TargetMode="External"/><Relationship Id="rId5" Type="http://schemas.openxmlformats.org/officeDocument/2006/relationships/image" Target="../media/image2.jpeg"/><Relationship Id="rId4" Type="http://schemas.openxmlformats.org/officeDocument/2006/relationships/hyperlink" Target="http://www.flowerclipart.com/flower_clipart_images/red_wildflowers_and_green_trees_dotting_the_side_of_a_grassy_green_hillside_0515-1008-2921-2839_SMU.jpg" TargetMode="Externa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6.png"/><Relationship Id="rId7" Type="http://schemas.openxmlformats.org/officeDocument/2006/relationships/image" Target="../media/image15.png"/><Relationship Id="rId12" Type="http://schemas.openxmlformats.org/officeDocument/2006/relationships/image" Target="../media/image31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HP\Desktop\&#1575;&#1589;&#1608;&#1575;&#1578;\15.wma" TargetMode="External"/><Relationship Id="rId6" Type="http://schemas.openxmlformats.org/officeDocument/2006/relationships/image" Target="../media/image5.gif"/><Relationship Id="rId11" Type="http://schemas.openxmlformats.org/officeDocument/2006/relationships/image" Target="../media/image34.png"/><Relationship Id="rId5" Type="http://schemas.openxmlformats.org/officeDocument/2006/relationships/image" Target="../media/image4.jpeg"/><Relationship Id="rId10" Type="http://schemas.openxmlformats.org/officeDocument/2006/relationships/image" Target="../media/image28.png"/><Relationship Id="rId4" Type="http://schemas.openxmlformats.org/officeDocument/2006/relationships/hyperlink" Target="http://www.flowerclipart.com/flower_clipart_images/the_sun_rising_over_a_grassy_hill_with_red_daisies_0515-1008-2921-2841_SMU.jpg" TargetMode="External"/><Relationship Id="rId9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10.png"/><Relationship Id="rId3" Type="http://schemas.openxmlformats.org/officeDocument/2006/relationships/image" Target="../media/image26.png"/><Relationship Id="rId7" Type="http://schemas.openxmlformats.org/officeDocument/2006/relationships/image" Target="../media/image24.png"/><Relationship Id="rId12" Type="http://schemas.openxmlformats.org/officeDocument/2006/relationships/image" Target="../media/image37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HP\Desktop\&#1575;&#1589;&#1608;&#1575;&#1578;\16.wma" TargetMode="External"/><Relationship Id="rId6" Type="http://schemas.openxmlformats.org/officeDocument/2006/relationships/image" Target="../media/image5.gif"/><Relationship Id="rId11" Type="http://schemas.openxmlformats.org/officeDocument/2006/relationships/image" Target="../media/image36.png"/><Relationship Id="rId5" Type="http://schemas.openxmlformats.org/officeDocument/2006/relationships/image" Target="../media/image4.jpeg"/><Relationship Id="rId10" Type="http://schemas.openxmlformats.org/officeDocument/2006/relationships/image" Target="../media/image28.png"/><Relationship Id="rId4" Type="http://schemas.openxmlformats.org/officeDocument/2006/relationships/hyperlink" Target="http://www.flowerclipart.com/flower_clipart_images/the_sun_rising_over_a_grassy_hill_with_red_daisies_0515-1008-2921-2841_SMU.jpg" TargetMode="External"/><Relationship Id="rId9" Type="http://schemas.openxmlformats.org/officeDocument/2006/relationships/image" Target="../media/image30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4.jpeg"/><Relationship Id="rId7" Type="http://schemas.openxmlformats.org/officeDocument/2006/relationships/image" Target="../media/image30.png"/><Relationship Id="rId2" Type="http://schemas.openxmlformats.org/officeDocument/2006/relationships/hyperlink" Target="http://www.flowerclipart.com/flower_clipart_images/the_sun_rising_over_a_grassy_hill_with_red_daisies_0515-1008-2921-2841_SMU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11" Type="http://schemas.openxmlformats.org/officeDocument/2006/relationships/image" Target="../media/image17.png"/><Relationship Id="rId5" Type="http://schemas.openxmlformats.org/officeDocument/2006/relationships/image" Target="../media/image24.png"/><Relationship Id="rId10" Type="http://schemas.openxmlformats.org/officeDocument/2006/relationships/image" Target="../media/image28.png"/><Relationship Id="rId4" Type="http://schemas.openxmlformats.org/officeDocument/2006/relationships/image" Target="../media/image5.gif"/><Relationship Id="rId9" Type="http://schemas.openxmlformats.org/officeDocument/2006/relationships/image" Target="../media/image37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3.png"/><Relationship Id="rId3" Type="http://schemas.openxmlformats.org/officeDocument/2006/relationships/image" Target="../media/image26.png"/><Relationship Id="rId7" Type="http://schemas.openxmlformats.org/officeDocument/2006/relationships/image" Target="../media/image24.png"/><Relationship Id="rId12" Type="http://schemas.openxmlformats.org/officeDocument/2006/relationships/image" Target="../media/image37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HP\Desktop\&#1575;&#1589;&#1608;&#1575;&#1578;\18.wma" TargetMode="External"/><Relationship Id="rId6" Type="http://schemas.openxmlformats.org/officeDocument/2006/relationships/image" Target="../media/image5.gif"/><Relationship Id="rId11" Type="http://schemas.openxmlformats.org/officeDocument/2006/relationships/image" Target="../media/image28.png"/><Relationship Id="rId5" Type="http://schemas.openxmlformats.org/officeDocument/2006/relationships/image" Target="../media/image4.jpeg"/><Relationship Id="rId10" Type="http://schemas.openxmlformats.org/officeDocument/2006/relationships/image" Target="../media/image38.png"/><Relationship Id="rId4" Type="http://schemas.openxmlformats.org/officeDocument/2006/relationships/hyperlink" Target="http://www.flowerclipart.com/flower_clipart_images/the_sun_rising_over_a_grassy_hill_with_red_daisies_0515-1008-2921-2841_SMU.jpg" TargetMode="External"/><Relationship Id="rId9" Type="http://schemas.openxmlformats.org/officeDocument/2006/relationships/image" Target="../media/image30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26.png"/><Relationship Id="rId7" Type="http://schemas.openxmlformats.org/officeDocument/2006/relationships/image" Target="../media/image24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HP\Desktop\&#1575;&#1589;&#1608;&#1575;&#1578;\19.wma" TargetMode="External"/><Relationship Id="rId6" Type="http://schemas.openxmlformats.org/officeDocument/2006/relationships/image" Target="../media/image5.gif"/><Relationship Id="rId5" Type="http://schemas.openxmlformats.org/officeDocument/2006/relationships/image" Target="../media/image4.jpeg"/><Relationship Id="rId10" Type="http://schemas.openxmlformats.org/officeDocument/2006/relationships/image" Target="../media/image10.png"/><Relationship Id="rId4" Type="http://schemas.openxmlformats.org/officeDocument/2006/relationships/hyperlink" Target="http://www.flowerclipart.com/flower_clipart_images/the_sun_rising_over_a_grassy_hill_with_red_daisies_0515-1008-2921-2841_SMU.jpg" TargetMode="External"/><Relationship Id="rId9" Type="http://schemas.openxmlformats.org/officeDocument/2006/relationships/image" Target="../media/image39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26.png"/><Relationship Id="rId7" Type="http://schemas.openxmlformats.org/officeDocument/2006/relationships/image" Target="../media/image24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HP\Desktop\&#1575;&#1589;&#1608;&#1575;&#1578;\20.wma" TargetMode="External"/><Relationship Id="rId6" Type="http://schemas.openxmlformats.org/officeDocument/2006/relationships/image" Target="../media/image5.gif"/><Relationship Id="rId5" Type="http://schemas.openxmlformats.org/officeDocument/2006/relationships/image" Target="../media/image4.jpeg"/><Relationship Id="rId4" Type="http://schemas.openxmlformats.org/officeDocument/2006/relationships/hyperlink" Target="http://www.flowerclipart.com/flower_clipart_images/the_sun_rising_over_a_grassy_hill_with_red_daisies_0515-1008-2921-2841_SMU.jpg" TargetMode="External"/><Relationship Id="rId9" Type="http://schemas.openxmlformats.org/officeDocument/2006/relationships/image" Target="../media/image2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flowerclipart.com/flower_clipart_images/the_sun_rising_over_a_grassy_hill_with_red_daisies_0515-1008-2921-2841_SMU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5" Type="http://schemas.openxmlformats.org/officeDocument/2006/relationships/image" Target="../media/image35.png"/><Relationship Id="rId4" Type="http://schemas.openxmlformats.org/officeDocument/2006/relationships/image" Target="../media/image5.gif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HP\Desktop\&#1575;&#1589;&#1608;&#1575;&#1578;\21.wma" TargetMode="External"/><Relationship Id="rId6" Type="http://schemas.openxmlformats.org/officeDocument/2006/relationships/image" Target="../media/image42.gif"/><Relationship Id="rId5" Type="http://schemas.openxmlformats.org/officeDocument/2006/relationships/image" Target="../media/image41.png"/><Relationship Id="rId10" Type="http://schemas.openxmlformats.org/officeDocument/2006/relationships/image" Target="../media/image15.png"/><Relationship Id="rId4" Type="http://schemas.openxmlformats.org/officeDocument/2006/relationships/hyperlink" Target="javascript:edit(18770)" TargetMode="External"/><Relationship Id="rId9" Type="http://schemas.openxmlformats.org/officeDocument/2006/relationships/image" Target="../media/image43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HP\Desktop\&#1575;&#1589;&#1608;&#1575;&#1578;\22.wma" TargetMode="External"/><Relationship Id="rId6" Type="http://schemas.openxmlformats.org/officeDocument/2006/relationships/image" Target="../media/image42.gif"/><Relationship Id="rId5" Type="http://schemas.openxmlformats.org/officeDocument/2006/relationships/image" Target="../media/image41.png"/><Relationship Id="rId10" Type="http://schemas.openxmlformats.org/officeDocument/2006/relationships/image" Target="../media/image44.png"/><Relationship Id="rId4" Type="http://schemas.openxmlformats.org/officeDocument/2006/relationships/hyperlink" Target="javascript:edit(18770)" TargetMode="External"/><Relationship Id="rId9" Type="http://schemas.openxmlformats.org/officeDocument/2006/relationships/image" Target="../media/image43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HP\Desktop\&#1575;&#1589;&#1608;&#1575;&#1578;\zzzz.wma" TargetMode="External"/><Relationship Id="rId6" Type="http://schemas.openxmlformats.org/officeDocument/2006/relationships/image" Target="../media/image42.gif"/><Relationship Id="rId11" Type="http://schemas.openxmlformats.org/officeDocument/2006/relationships/image" Target="../media/image25.png"/><Relationship Id="rId5" Type="http://schemas.openxmlformats.org/officeDocument/2006/relationships/image" Target="../media/image41.png"/><Relationship Id="rId10" Type="http://schemas.openxmlformats.org/officeDocument/2006/relationships/image" Target="../media/image28.png"/><Relationship Id="rId4" Type="http://schemas.openxmlformats.org/officeDocument/2006/relationships/hyperlink" Target="javascript:edit(18770)" TargetMode="External"/><Relationship Id="rId9" Type="http://schemas.openxmlformats.org/officeDocument/2006/relationships/image" Target="../media/image4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flowerclipart.com/flower_clipart_images/the_sun_rising_over_a_grassy_hill_with_red_daisies_0515-1008-2921-2841_SMU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HP\Desktop\&#1575;&#1589;&#1608;&#1575;&#1578;\24.wma" TargetMode="External"/><Relationship Id="rId6" Type="http://schemas.openxmlformats.org/officeDocument/2006/relationships/image" Target="../media/image42.gif"/><Relationship Id="rId11" Type="http://schemas.openxmlformats.org/officeDocument/2006/relationships/image" Target="../media/image45.png"/><Relationship Id="rId5" Type="http://schemas.openxmlformats.org/officeDocument/2006/relationships/image" Target="../media/image41.png"/><Relationship Id="rId10" Type="http://schemas.openxmlformats.org/officeDocument/2006/relationships/image" Target="../media/image28.png"/><Relationship Id="rId4" Type="http://schemas.openxmlformats.org/officeDocument/2006/relationships/hyperlink" Target="javascript:edit(18770)" TargetMode="External"/><Relationship Id="rId9" Type="http://schemas.openxmlformats.org/officeDocument/2006/relationships/image" Target="../media/image44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HP\Desktop\&#1575;&#1589;&#1608;&#1575;&#1578;\23.wma" TargetMode="External"/><Relationship Id="rId6" Type="http://schemas.openxmlformats.org/officeDocument/2006/relationships/image" Target="../media/image42.gif"/><Relationship Id="rId11" Type="http://schemas.openxmlformats.org/officeDocument/2006/relationships/image" Target="../media/image43.png"/><Relationship Id="rId5" Type="http://schemas.openxmlformats.org/officeDocument/2006/relationships/image" Target="../media/image41.png"/><Relationship Id="rId10" Type="http://schemas.openxmlformats.org/officeDocument/2006/relationships/image" Target="../media/image28.png"/><Relationship Id="rId4" Type="http://schemas.openxmlformats.org/officeDocument/2006/relationships/hyperlink" Target="javascript:edit(18770)" TargetMode="External"/><Relationship Id="rId9" Type="http://schemas.openxmlformats.org/officeDocument/2006/relationships/image" Target="../media/image44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HP\Desktop\&#1575;&#1589;&#1608;&#1575;&#1578;\25.wma" TargetMode="External"/><Relationship Id="rId6" Type="http://schemas.openxmlformats.org/officeDocument/2006/relationships/image" Target="../media/image42.gif"/><Relationship Id="rId5" Type="http://schemas.openxmlformats.org/officeDocument/2006/relationships/image" Target="../media/image41.png"/><Relationship Id="rId10" Type="http://schemas.openxmlformats.org/officeDocument/2006/relationships/image" Target="../media/image28.png"/><Relationship Id="rId4" Type="http://schemas.openxmlformats.org/officeDocument/2006/relationships/hyperlink" Target="javascript:edit(18770)" TargetMode="External"/><Relationship Id="rId9" Type="http://schemas.openxmlformats.org/officeDocument/2006/relationships/image" Target="../media/image44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HP\Desktop\&#1575;&#1589;&#1608;&#1575;&#1578;\26.wma" TargetMode="External"/><Relationship Id="rId6" Type="http://schemas.openxmlformats.org/officeDocument/2006/relationships/image" Target="../media/image42.gif"/><Relationship Id="rId5" Type="http://schemas.openxmlformats.org/officeDocument/2006/relationships/image" Target="../media/image41.png"/><Relationship Id="rId4" Type="http://schemas.openxmlformats.org/officeDocument/2006/relationships/hyperlink" Target="javascript:edit(18770)" TargetMode="External"/><Relationship Id="rId9" Type="http://schemas.openxmlformats.org/officeDocument/2006/relationships/image" Target="../media/image37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6.png"/><Relationship Id="rId7" Type="http://schemas.openxmlformats.org/officeDocument/2006/relationships/image" Target="../media/image35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HP\Desktop\&#1575;&#1589;&#1608;&#1575;&#1578;\28.wma" TargetMode="External"/><Relationship Id="rId6" Type="http://schemas.openxmlformats.org/officeDocument/2006/relationships/image" Target="../media/image42.gif"/><Relationship Id="rId5" Type="http://schemas.openxmlformats.org/officeDocument/2006/relationships/image" Target="../media/image41.png"/><Relationship Id="rId4" Type="http://schemas.openxmlformats.org/officeDocument/2006/relationships/hyperlink" Target="javascript:edit(18770)" TargetMode="External"/><Relationship Id="rId9" Type="http://schemas.openxmlformats.org/officeDocument/2006/relationships/image" Target="../media/image24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6.png"/><Relationship Id="rId7" Type="http://schemas.openxmlformats.org/officeDocument/2006/relationships/image" Target="../media/image35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HP\Desktop\&#1575;&#1589;&#1608;&#1575;&#1578;\29.wma" TargetMode="External"/><Relationship Id="rId6" Type="http://schemas.openxmlformats.org/officeDocument/2006/relationships/image" Target="../media/image42.gif"/><Relationship Id="rId5" Type="http://schemas.openxmlformats.org/officeDocument/2006/relationships/image" Target="../media/image41.png"/><Relationship Id="rId4" Type="http://schemas.openxmlformats.org/officeDocument/2006/relationships/hyperlink" Target="javascript:edit(18770)" TargetMode="External"/><Relationship Id="rId9" Type="http://schemas.openxmlformats.org/officeDocument/2006/relationships/image" Target="../media/image10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6.png"/><Relationship Id="rId7" Type="http://schemas.openxmlformats.org/officeDocument/2006/relationships/image" Target="../media/image46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HP\Desktop\&#1575;&#1589;&#1608;&#1575;&#1578;\30.wma" TargetMode="External"/><Relationship Id="rId6" Type="http://schemas.openxmlformats.org/officeDocument/2006/relationships/image" Target="../media/image42.gif"/><Relationship Id="rId5" Type="http://schemas.openxmlformats.org/officeDocument/2006/relationships/image" Target="../media/image41.png"/><Relationship Id="rId4" Type="http://schemas.openxmlformats.org/officeDocument/2006/relationships/hyperlink" Target="javascript:edit(18770)" TargetMode="Externa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flowerclipart.com/flower_clipart_images/red_wildflowers_and_green_trees_dotting_the_side_of_a_grassy_green_hillside_0515-1008-2921-2839_SMU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6.png"/><Relationship Id="rId7" Type="http://schemas.openxmlformats.org/officeDocument/2006/relationships/image" Target="../media/image48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HP\Desktop\&#1575;&#1589;&#1608;&#1575;&#1578;\31.wma" TargetMode="External"/><Relationship Id="rId6" Type="http://schemas.openxmlformats.org/officeDocument/2006/relationships/image" Target="../media/image5.gif"/><Relationship Id="rId5" Type="http://schemas.openxmlformats.org/officeDocument/2006/relationships/image" Target="../media/image4.jpeg"/><Relationship Id="rId10" Type="http://schemas.openxmlformats.org/officeDocument/2006/relationships/image" Target="../media/image51.png"/><Relationship Id="rId4" Type="http://schemas.openxmlformats.org/officeDocument/2006/relationships/hyperlink" Target="http://www.flowerclipart.com/flower_clipart_images/the_sun_rising_over_a_grassy_hill_with_red_daisies_0515-1008-2921-2841_SMU.jpg" TargetMode="External"/><Relationship Id="rId9" Type="http://schemas.openxmlformats.org/officeDocument/2006/relationships/image" Target="../media/image50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flowerclipart.com/flower_clipart_images/the_sun_rising_over_a_grassy_hill_with_red_daisies_0515-1008-2921-2841_SMU.jpg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HP\Desktop\&#1575;&#1589;&#1608;&#1575;&#1578;\2.wma" TargetMode="External"/><Relationship Id="rId6" Type="http://schemas.openxmlformats.org/officeDocument/2006/relationships/image" Target="../media/image5.gif"/><Relationship Id="rId5" Type="http://schemas.openxmlformats.org/officeDocument/2006/relationships/image" Target="../media/image4.jpeg"/><Relationship Id="rId4" Type="http://schemas.openxmlformats.org/officeDocument/2006/relationships/hyperlink" Target="http://www.flowerclipart.com/flower_clipart_images/the_sun_rising_over_a_grassy_hill_with_red_daisies_0515-1008-2921-2841_SMU.jpg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6.png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HP\Desktop\&#1575;&#1589;&#1608;&#1575;&#1578;\Untitled3.wma" TargetMode="External"/><Relationship Id="rId6" Type="http://schemas.openxmlformats.org/officeDocument/2006/relationships/image" Target="../media/image5.gif"/><Relationship Id="rId5" Type="http://schemas.openxmlformats.org/officeDocument/2006/relationships/image" Target="../media/image4.jpeg"/><Relationship Id="rId4" Type="http://schemas.openxmlformats.org/officeDocument/2006/relationships/hyperlink" Target="http://www.flowerclipart.com/flower_clipart_images/the_sun_rising_over_a_grassy_hill_with_red_daisies_0515-1008-2921-2841_SMU.jpg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9.png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HP\Desktop\&#1575;&#1589;&#1608;&#1575;&#1578;\3.wma" TargetMode="External"/><Relationship Id="rId6" Type="http://schemas.openxmlformats.org/officeDocument/2006/relationships/image" Target="../media/image5.gif"/><Relationship Id="rId5" Type="http://schemas.openxmlformats.org/officeDocument/2006/relationships/image" Target="../media/image4.jpeg"/><Relationship Id="rId4" Type="http://schemas.openxmlformats.org/officeDocument/2006/relationships/hyperlink" Target="http://www.flowerclipart.com/flower_clipart_images/the_sun_rising_over_a_grassy_hill_with_red_daisies_0515-1008-2921-2841_SMU.jpg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1.png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HP\Desktop\&#1575;&#1589;&#1608;&#1575;&#1578;\4.wma" TargetMode="External"/><Relationship Id="rId6" Type="http://schemas.openxmlformats.org/officeDocument/2006/relationships/image" Target="../media/image5.gif"/><Relationship Id="rId5" Type="http://schemas.openxmlformats.org/officeDocument/2006/relationships/image" Target="../media/image4.jpeg"/><Relationship Id="rId4" Type="http://schemas.openxmlformats.org/officeDocument/2006/relationships/hyperlink" Target="http://www.flowerclipart.com/flower_clipart_images/the_sun_rising_over_a_grassy_hill_with_red_daisies_0515-1008-2921-2841_SMU.jpg" TargetMode="External"/><Relationship Id="rId9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3.png"/><Relationship Id="rId7" Type="http://schemas.openxmlformats.org/officeDocument/2006/relationships/image" Target="../media/image5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HP\Desktop\&#1575;&#1589;&#1608;&#1575;&#1578;\5.wma" TargetMode="External"/><Relationship Id="rId6" Type="http://schemas.openxmlformats.org/officeDocument/2006/relationships/image" Target="../media/image4.jpeg"/><Relationship Id="rId5" Type="http://schemas.openxmlformats.org/officeDocument/2006/relationships/hyperlink" Target="http://www.flowerclipart.com/flower_clipart_images/the_sun_rising_over_a_grassy_hill_with_red_daisies_0515-1008-2921-2841_SMU.jpg" TargetMode="External"/><Relationship Id="rId10" Type="http://schemas.openxmlformats.org/officeDocument/2006/relationships/image" Target="../media/image17.png"/><Relationship Id="rId4" Type="http://schemas.openxmlformats.org/officeDocument/2006/relationships/image" Target="../media/image14.png"/><Relationship Id="rId9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8.png"/><Relationship Id="rId7" Type="http://schemas.openxmlformats.org/officeDocument/2006/relationships/image" Target="../media/image15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HP\Desktop\&#1575;&#1589;&#1608;&#1575;&#1578;\6.wma" TargetMode="External"/><Relationship Id="rId6" Type="http://schemas.openxmlformats.org/officeDocument/2006/relationships/image" Target="../media/image5.gif"/><Relationship Id="rId5" Type="http://schemas.openxmlformats.org/officeDocument/2006/relationships/image" Target="../media/image4.jpeg"/><Relationship Id="rId4" Type="http://schemas.openxmlformats.org/officeDocument/2006/relationships/hyperlink" Target="http://www.flowerclipart.com/flower_clipart_images/the_sun_rising_over_a_grassy_hill_with_red_daisies_0515-1008-2921-2841_SMU.jpg" TargetMode="External"/><Relationship Id="rId9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ildflower Clipart Image: Red wildflowers and green trees dotting the side of a grassy green hillside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979712" y="5877272"/>
            <a:ext cx="432048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KW" sz="4000" b="1" u="sng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قصة آحاد وأخته عشرات</a:t>
            </a:r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mph" presetSubtype="0" fill="hold" grpId="4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autoRev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DD421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autoRev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DD421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autoRev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4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7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4" name="6.wma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6" name="7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4355976" y="3212976"/>
            <a:ext cx="368424" cy="368424"/>
          </a:xfrm>
          <a:prstGeom prst="rect">
            <a:avLst/>
          </a:prstGeom>
        </p:spPr>
      </p:pic>
      <p:pic>
        <p:nvPicPr>
          <p:cNvPr id="4" name="Picture 3" descr="Red Flower Clipart Image: The sun rising over a grassy hill with red daisies">
            <a:hlinkClick r:id="rId7"/>
          </p:cNvPr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images.google.com/url?source=imgres&amp;ct=tbn&amp;q=http://www.gospelgifs.com/clips/clipz24/images/house2.gif&amp;sa=X&amp;ei=qA_8TKzSK8bNrQfzwfzeCA&amp;ved=0CAUQ8wc4Aw&amp;usg=AFQjCNE5zj8Q-zxMCrG7eIJ1kSCDtdw_-g"/>
          <p:cNvPicPr/>
          <p:nvPr/>
        </p:nvPicPr>
        <p:blipFill>
          <a:blip r:embed="rId9" cstate="print">
            <a:clrChange>
              <a:clrFrom>
                <a:srgbClr val="CCFFFF"/>
              </a:clrFrom>
              <a:clrTo>
                <a:srgbClr val="CC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31632" y="1340768"/>
            <a:ext cx="3312368" cy="3166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 descr="C:\Users\HP\Desktop\New folder\wefgvrgq.PN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4048" y="332657"/>
            <a:ext cx="4385573" cy="6525344"/>
          </a:xfrm>
          <a:prstGeom prst="rect">
            <a:avLst/>
          </a:prstGeom>
          <a:noFill/>
        </p:spPr>
      </p:pic>
      <p:grpSp>
        <p:nvGrpSpPr>
          <p:cNvPr id="19" name="Group 18"/>
          <p:cNvGrpSpPr/>
          <p:nvPr/>
        </p:nvGrpSpPr>
        <p:grpSpPr>
          <a:xfrm>
            <a:off x="6660232" y="4221088"/>
            <a:ext cx="1073574" cy="792088"/>
            <a:chOff x="6666778" y="4293096"/>
            <a:chExt cx="1073574" cy="792088"/>
          </a:xfrm>
        </p:grpSpPr>
        <p:sp>
          <p:nvSpPr>
            <p:cNvPr id="9" name="Rectangle 8"/>
            <p:cNvSpPr/>
            <p:nvPr/>
          </p:nvSpPr>
          <p:spPr>
            <a:xfrm>
              <a:off x="7308304" y="4365104"/>
              <a:ext cx="432048" cy="36004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KW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666778" y="4293096"/>
              <a:ext cx="432048" cy="36004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KW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941718" y="4725144"/>
              <a:ext cx="432048" cy="36004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KW"/>
            </a:p>
          </p:txBody>
        </p:sp>
      </p:grpSp>
      <p:sp>
        <p:nvSpPr>
          <p:cNvPr id="15" name="Cloud Callout 14"/>
          <p:cNvSpPr/>
          <p:nvPr/>
        </p:nvSpPr>
        <p:spPr>
          <a:xfrm rot="16418784">
            <a:off x="1841591" y="1960879"/>
            <a:ext cx="1516314" cy="2444728"/>
          </a:xfrm>
          <a:prstGeom prst="cloud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KW"/>
          </a:p>
        </p:txBody>
      </p:sp>
      <p:sp>
        <p:nvSpPr>
          <p:cNvPr id="17" name="TextBox 16"/>
          <p:cNvSpPr txBox="1"/>
          <p:nvPr/>
        </p:nvSpPr>
        <p:spPr>
          <a:xfrm>
            <a:off x="1259632" y="2564904"/>
            <a:ext cx="2376264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KW" sz="4000" b="1" i="1" dirty="0" smtClean="0"/>
              <a:t>أحتاج 5 </a:t>
            </a:r>
            <a:r>
              <a:rPr lang="ar-JO" sz="4000" b="1" i="1" dirty="0" err="1" smtClean="0"/>
              <a:t>شواقل</a:t>
            </a:r>
            <a:r>
              <a:rPr lang="ar-KW" sz="4000" b="1" i="1" dirty="0" smtClean="0"/>
              <a:t>.</a:t>
            </a:r>
            <a:endParaRPr lang="ar-KW" sz="4000" b="1" i="1" dirty="0"/>
          </a:p>
        </p:txBody>
      </p:sp>
      <p:pic>
        <p:nvPicPr>
          <p:cNvPr id="18" name="Picture 17" descr="ljgadf.PNG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38484" y="2636912"/>
            <a:ext cx="2963212" cy="4005824"/>
          </a:xfrm>
          <a:prstGeom prst="rect">
            <a:avLst/>
          </a:prstGeom>
        </p:spPr>
      </p:pic>
      <p:pic>
        <p:nvPicPr>
          <p:cNvPr id="20" name="Picture 19" descr="';ljkhcjyublj;.PNG"/>
          <p:cNvPicPr>
            <a:picLocks noChangeAspect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23928" y="3113584"/>
            <a:ext cx="2507105" cy="3744416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6" dur="1000" autoRev="1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DD421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1000" autoRev="1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DD421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1000" autoRev="1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6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005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"/>
                </p:tgtEl>
              </p:cMediaNode>
            </p:audio>
          </p:childTnLst>
        </p:cTn>
      </p:par>
    </p:tnLst>
    <p:bldLst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8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4" name="Picture 3" descr="Red Flower Clipart Image: The sun rising over a grassy hill with red daisies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images.google.com/url?source=imgres&amp;ct=tbn&amp;q=http://www.gospelgifs.com/clips/clipz24/images/house2.gif&amp;sa=X&amp;ei=qA_8TKzSK8bNrQfzwfzeCA&amp;ved=0CAUQ8wc4Aw&amp;usg=AFQjCNE5zj8Q-zxMCrG7eIJ1kSCDtdw_-g"/>
          <p:cNvPicPr/>
          <p:nvPr/>
        </p:nvPicPr>
        <p:blipFill>
          <a:blip r:embed="rId6" cstate="print">
            <a:clrChange>
              <a:clrFrom>
                <a:srgbClr val="CCFFFF"/>
              </a:clrFrom>
              <a:clrTo>
                <a:srgbClr val="CC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31632" y="1340768"/>
            <a:ext cx="3312368" cy="3166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 descr="C:\Users\HP\Desktop\New folder\wefgvrgq.PN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32040" y="620688"/>
            <a:ext cx="4211960" cy="6552728"/>
          </a:xfrm>
          <a:prstGeom prst="rect">
            <a:avLst/>
          </a:prstGeom>
          <a:noFill/>
        </p:spPr>
      </p:pic>
      <p:grpSp>
        <p:nvGrpSpPr>
          <p:cNvPr id="17" name="Group 16"/>
          <p:cNvGrpSpPr/>
          <p:nvPr/>
        </p:nvGrpSpPr>
        <p:grpSpPr>
          <a:xfrm>
            <a:off x="6588224" y="4509120"/>
            <a:ext cx="936104" cy="936104"/>
            <a:chOff x="6588224" y="4509120"/>
            <a:chExt cx="936104" cy="936104"/>
          </a:xfrm>
        </p:grpSpPr>
        <p:sp>
          <p:nvSpPr>
            <p:cNvPr id="10" name="Rectangle 9"/>
            <p:cNvSpPr/>
            <p:nvPr/>
          </p:nvSpPr>
          <p:spPr>
            <a:xfrm>
              <a:off x="7164288" y="5013176"/>
              <a:ext cx="360040" cy="36004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KW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588224" y="5085184"/>
              <a:ext cx="360040" cy="36004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KW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804248" y="4509120"/>
              <a:ext cx="432048" cy="36004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KW"/>
            </a:p>
          </p:txBody>
        </p:sp>
      </p:grpSp>
      <p:pic>
        <p:nvPicPr>
          <p:cNvPr id="13" name="Picture 12" descr="123v.PN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23928" y="2564904"/>
            <a:ext cx="2808312" cy="3936709"/>
          </a:xfrm>
          <a:prstGeom prst="rect">
            <a:avLst/>
          </a:prstGeom>
        </p:spPr>
      </p:pic>
      <p:sp>
        <p:nvSpPr>
          <p:cNvPr id="14" name="Cloud Callout 13"/>
          <p:cNvSpPr/>
          <p:nvPr/>
        </p:nvSpPr>
        <p:spPr>
          <a:xfrm rot="16381186">
            <a:off x="2062288" y="-711949"/>
            <a:ext cx="2797400" cy="4556595"/>
          </a:xfrm>
          <a:prstGeom prst="cloud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KW" dirty="0" smtClean="0"/>
              <a:t>و</a:t>
            </a:r>
            <a:endParaRPr lang="ar-KW" dirty="0"/>
          </a:p>
        </p:txBody>
      </p:sp>
      <p:sp>
        <p:nvSpPr>
          <p:cNvPr id="15" name="TextBox 14"/>
          <p:cNvSpPr txBox="1"/>
          <p:nvPr/>
        </p:nvSpPr>
        <p:spPr>
          <a:xfrm>
            <a:off x="1691680" y="404664"/>
            <a:ext cx="3032720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KW" sz="3600" b="1" dirty="0" smtClean="0"/>
              <a:t>ليس عندي سوى</a:t>
            </a:r>
            <a:r>
              <a:rPr lang="ar-JO" sz="3600" b="1" dirty="0" smtClean="0"/>
              <a:t>3</a:t>
            </a:r>
            <a:r>
              <a:rPr lang="ar-KW" sz="3600" b="1" dirty="0" smtClean="0"/>
              <a:t> </a:t>
            </a:r>
            <a:r>
              <a:rPr lang="ar-JO" sz="3600" b="1" dirty="0" err="1" smtClean="0"/>
              <a:t>شواقل</a:t>
            </a:r>
            <a:r>
              <a:rPr lang="ar-JO" sz="3600" b="1" dirty="0" smtClean="0"/>
              <a:t> </a:t>
            </a:r>
            <a:r>
              <a:rPr lang="ar-KW" sz="3600" b="1" dirty="0" smtClean="0"/>
              <a:t>فقط</a:t>
            </a:r>
            <a:r>
              <a:rPr lang="ar-JO" sz="3600" b="1" dirty="0" smtClean="0"/>
              <a:t>! </a:t>
            </a:r>
            <a:r>
              <a:rPr lang="ar-KW" sz="3600" b="1" dirty="0" smtClean="0"/>
              <a:t>ولكن أختي عشرات ستساعدنا</a:t>
            </a:r>
            <a:endParaRPr lang="ar-KW" sz="3600" b="1" dirty="0"/>
          </a:p>
        </p:txBody>
      </p:sp>
      <p:pic>
        <p:nvPicPr>
          <p:cNvPr id="18" name="Picture 17" descr="i;g;iuhio.PN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60032" y="620688"/>
            <a:ext cx="4752528" cy="8136904"/>
          </a:xfrm>
          <a:prstGeom prst="rect">
            <a:avLst/>
          </a:prstGeom>
        </p:spPr>
      </p:pic>
    </p:spTree>
  </p:cSld>
  <p:clrMapOvr>
    <a:masterClrMapping/>
  </p:clrMapOvr>
  <p:transition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6" dur="1000" autoRev="1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DD421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1000" autoRev="1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DD421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1000" autoRev="1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9009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" presetID="26" presetClass="emph" presetSubtype="0" repeatCount="1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  <p:bldLst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9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4" name="Picture 3" descr="Red Flower Clipart Image: The sun rising over a grassy hill with red daisies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images.google.com/url?source=imgres&amp;ct=tbn&amp;q=http://www.gospelgifs.com/clips/clipz24/images/house2.gif&amp;sa=X&amp;ei=qA_8TKzSK8bNrQfzwfzeCA&amp;ved=0CAUQ8wc4Aw&amp;usg=AFQjCNE5zj8Q-zxMCrG7eIJ1kSCDtdw_-g"/>
          <p:cNvPicPr/>
          <p:nvPr/>
        </p:nvPicPr>
        <p:blipFill>
          <a:blip r:embed="rId6" cstate="print">
            <a:clrChange>
              <a:clrFrom>
                <a:srgbClr val="CCFFFF"/>
              </a:clrFrom>
              <a:clrTo>
                <a:srgbClr val="CC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31632" y="1340768"/>
            <a:ext cx="3312368" cy="3166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 descr="C:\Users\HP\Desktop\New folder\wefgvrgq.PN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4008" y="288413"/>
            <a:ext cx="4680520" cy="6569587"/>
          </a:xfrm>
          <a:prstGeom prst="rect">
            <a:avLst/>
          </a:prstGeom>
          <a:noFill/>
        </p:spPr>
      </p:pic>
      <p:grpSp>
        <p:nvGrpSpPr>
          <p:cNvPr id="14" name="Group 13"/>
          <p:cNvGrpSpPr/>
          <p:nvPr/>
        </p:nvGrpSpPr>
        <p:grpSpPr>
          <a:xfrm>
            <a:off x="6516216" y="4005063"/>
            <a:ext cx="936104" cy="1080120"/>
            <a:chOff x="6516216" y="4005063"/>
            <a:chExt cx="936104" cy="1080120"/>
          </a:xfrm>
        </p:grpSpPr>
        <p:sp>
          <p:nvSpPr>
            <p:cNvPr id="10" name="Rectangle 9"/>
            <p:cNvSpPr/>
            <p:nvPr/>
          </p:nvSpPr>
          <p:spPr>
            <a:xfrm>
              <a:off x="7164288" y="4653135"/>
              <a:ext cx="288032" cy="432048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KW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516216" y="4653135"/>
              <a:ext cx="288032" cy="432048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KW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732240" y="4005063"/>
              <a:ext cx="504056" cy="288032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KW"/>
            </a:p>
          </p:txBody>
        </p:sp>
      </p:grpSp>
      <p:pic>
        <p:nvPicPr>
          <p:cNvPr id="13" name="Picture 12" descr="123v.PN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87824" y="2691123"/>
            <a:ext cx="2972484" cy="4166877"/>
          </a:xfrm>
          <a:prstGeom prst="rect">
            <a:avLst/>
          </a:prstGeom>
        </p:spPr>
      </p:pic>
      <p:sp>
        <p:nvSpPr>
          <p:cNvPr id="18" name="Cloud Callout 17"/>
          <p:cNvSpPr/>
          <p:nvPr/>
        </p:nvSpPr>
        <p:spPr>
          <a:xfrm rot="15307724">
            <a:off x="3566688" y="764649"/>
            <a:ext cx="1694063" cy="2202765"/>
          </a:xfrm>
          <a:prstGeom prst="cloud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KW"/>
          </a:p>
        </p:txBody>
      </p:sp>
      <p:sp>
        <p:nvSpPr>
          <p:cNvPr id="19" name="TextBox 18"/>
          <p:cNvSpPr txBox="1"/>
          <p:nvPr/>
        </p:nvSpPr>
        <p:spPr>
          <a:xfrm>
            <a:off x="3347864" y="1196752"/>
            <a:ext cx="2016224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KW" sz="4000" b="1" i="1" dirty="0" smtClean="0"/>
              <a:t>عشرات !!!</a:t>
            </a:r>
            <a:endParaRPr lang="ar-KW" sz="4000" b="1" i="1" dirty="0"/>
          </a:p>
        </p:txBody>
      </p:sp>
      <p:pic>
        <p:nvPicPr>
          <p:cNvPr id="15" name="Picture 14" descr="hhhhhhhh.PN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36096" y="476673"/>
            <a:ext cx="3960440" cy="6624736"/>
          </a:xfrm>
          <a:prstGeom prst="rect">
            <a:avLst/>
          </a:prstGeom>
        </p:spPr>
      </p:pic>
    </p:spTree>
  </p:cSld>
  <p:clrMapOvr>
    <a:masterClrMapping/>
  </p:clrMapOvr>
  <p:transition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6" dur="1000" autoRev="1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DD421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1000" autoRev="1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DD421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1000" autoRev="1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983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" presetID="26" presetClass="emph" presetSubtype="0" repeatCount="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50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"/>
                </p:tgtEl>
              </p:cMediaNode>
            </p:audio>
          </p:childTnLst>
        </p:cTn>
      </p:par>
    </p:tnLst>
    <p:bldLst>
      <p:bldP spid="1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10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4" name="Picture 3" descr="Red Flower Clipart Image: The sun rising over a grassy hill with red daisies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images.google.com/url?source=imgres&amp;ct=tbn&amp;q=http://www.gospelgifs.com/clips/clipz24/images/house2.gif&amp;sa=X&amp;ei=qA_8TKzSK8bNrQfzwfzeCA&amp;ved=0CAUQ8wc4Aw&amp;usg=AFQjCNE5zj8Q-zxMCrG7eIJ1kSCDtdw_-g"/>
          <p:cNvPicPr/>
          <p:nvPr/>
        </p:nvPicPr>
        <p:blipFill>
          <a:blip r:embed="rId6" cstate="print">
            <a:clrChange>
              <a:clrFrom>
                <a:srgbClr val="CCFFFF"/>
              </a:clrFrom>
              <a:clrTo>
                <a:srgbClr val="CC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31632" y="1340768"/>
            <a:ext cx="3312368" cy="3166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 descr="C:\Users\HP\Desktop\New folder\wefgvrgq.PN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03848" y="1484784"/>
            <a:ext cx="3888432" cy="5373216"/>
          </a:xfrm>
          <a:prstGeom prst="rect">
            <a:avLst/>
          </a:prstGeom>
          <a:noFill/>
        </p:spPr>
      </p:pic>
      <p:pic>
        <p:nvPicPr>
          <p:cNvPr id="4103" name="Picture 7" descr="C:\Users\HP\Desktop\New folder\yi.y.PN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43600" y="878213"/>
            <a:ext cx="3600400" cy="5979787"/>
          </a:xfrm>
          <a:prstGeom prst="rect">
            <a:avLst/>
          </a:prstGeom>
          <a:noFill/>
        </p:spPr>
      </p:pic>
      <p:sp>
        <p:nvSpPr>
          <p:cNvPr id="11" name="Rectangle 10"/>
          <p:cNvSpPr/>
          <p:nvPr/>
        </p:nvSpPr>
        <p:spPr>
          <a:xfrm>
            <a:off x="4788024" y="4581128"/>
            <a:ext cx="360040" cy="28803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KW"/>
          </a:p>
        </p:txBody>
      </p:sp>
      <p:grpSp>
        <p:nvGrpSpPr>
          <p:cNvPr id="18" name="Group 17"/>
          <p:cNvGrpSpPr/>
          <p:nvPr/>
        </p:nvGrpSpPr>
        <p:grpSpPr>
          <a:xfrm>
            <a:off x="5004048" y="4509120"/>
            <a:ext cx="576064" cy="864096"/>
            <a:chOff x="5004048" y="4509120"/>
            <a:chExt cx="576064" cy="864096"/>
          </a:xfrm>
        </p:grpSpPr>
        <p:sp>
          <p:nvSpPr>
            <p:cNvPr id="10" name="Rectangle 9"/>
            <p:cNvSpPr/>
            <p:nvPr/>
          </p:nvSpPr>
          <p:spPr>
            <a:xfrm>
              <a:off x="5004048" y="5013176"/>
              <a:ext cx="288032" cy="36004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KW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292080" y="4509120"/>
              <a:ext cx="288032" cy="36004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KW"/>
            </a:p>
          </p:txBody>
        </p:sp>
      </p:grpSp>
      <p:pic>
        <p:nvPicPr>
          <p:cNvPr id="13" name="Picture 12" descr="';ljkhcjyublj;.PN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07704" y="3048026"/>
            <a:ext cx="2286601" cy="3809974"/>
          </a:xfrm>
          <a:prstGeom prst="rect">
            <a:avLst/>
          </a:prstGeom>
        </p:spPr>
      </p:pic>
      <p:sp>
        <p:nvSpPr>
          <p:cNvPr id="14" name="Cloud Callout 13"/>
          <p:cNvSpPr/>
          <p:nvPr/>
        </p:nvSpPr>
        <p:spPr>
          <a:xfrm rot="16500448">
            <a:off x="3016013" y="-999475"/>
            <a:ext cx="1849645" cy="4208912"/>
          </a:xfrm>
          <a:prstGeom prst="cloud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KW"/>
          </a:p>
        </p:txBody>
      </p:sp>
      <p:sp>
        <p:nvSpPr>
          <p:cNvPr id="15" name="TextBox 14"/>
          <p:cNvSpPr txBox="1"/>
          <p:nvPr/>
        </p:nvSpPr>
        <p:spPr>
          <a:xfrm>
            <a:off x="1979712" y="548680"/>
            <a:ext cx="3240360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KW" sz="3600" b="1" i="1" dirty="0" smtClean="0"/>
              <a:t>نعم يا عزيزي.ما الأمر؟</a:t>
            </a:r>
            <a:endParaRPr lang="ar-KW" sz="3600" b="1" i="1" dirty="0"/>
          </a:p>
        </p:txBody>
      </p:sp>
      <p:sp>
        <p:nvSpPr>
          <p:cNvPr id="16" name="TextBox 15"/>
          <p:cNvSpPr txBox="1"/>
          <p:nvPr/>
        </p:nvSpPr>
        <p:spPr>
          <a:xfrm>
            <a:off x="6516216" y="4509120"/>
            <a:ext cx="1872208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KW" sz="4000" b="1" i="1" dirty="0" smtClean="0"/>
              <a:t>عشرات</a:t>
            </a:r>
            <a:endParaRPr lang="ar-KW" sz="4000" b="1" i="1" dirty="0"/>
          </a:p>
        </p:txBody>
      </p:sp>
      <p:pic>
        <p:nvPicPr>
          <p:cNvPr id="19" name="Picture 18" descr="tyjyt.PN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94668" y="764704"/>
            <a:ext cx="3949332" cy="6093296"/>
          </a:xfrm>
          <a:prstGeom prst="rect">
            <a:avLst/>
          </a:prstGeom>
        </p:spPr>
      </p:pic>
    </p:spTree>
  </p:cSld>
  <p:clrMapOvr>
    <a:masterClrMapping/>
  </p:clrMapOvr>
  <p:transition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12" dur="1000" autoRev="1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DD421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" dur="1000" autoRev="1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DD421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1000" autoRev="1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4609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7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50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  <p:bldLst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11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4" name="Picture 3" descr="Red Flower Clipart Image: The sun rising over a grassy hill with red daisies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images.google.com/url?source=imgres&amp;ct=tbn&amp;q=http://www.gospelgifs.com/clips/clipz24/images/house2.gif&amp;sa=X&amp;ei=qA_8TKzSK8bNrQfzwfzeCA&amp;ved=0CAUQ8wc4Aw&amp;usg=AFQjCNE5zj8Q-zxMCrG7eIJ1kSCDtdw_-g"/>
          <p:cNvPicPr/>
          <p:nvPr/>
        </p:nvPicPr>
        <p:blipFill>
          <a:blip r:embed="rId6" cstate="print">
            <a:clrChange>
              <a:clrFrom>
                <a:srgbClr val="CCFFFF"/>
              </a:clrFrom>
              <a:clrTo>
                <a:srgbClr val="CC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31632" y="1340768"/>
            <a:ext cx="3312368" cy="3166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 descr="C:\Users\HP\Desktop\New folder\wefgvrgq.PN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87824" y="1628800"/>
            <a:ext cx="4002385" cy="5589241"/>
          </a:xfrm>
          <a:prstGeom prst="rect">
            <a:avLst/>
          </a:prstGeom>
          <a:noFill/>
        </p:spPr>
      </p:pic>
      <p:pic>
        <p:nvPicPr>
          <p:cNvPr id="4103" name="Picture 7" descr="C:\Users\HP\Desktop\New folder\yi.y.PN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80112" y="908720"/>
            <a:ext cx="3844942" cy="6264382"/>
          </a:xfrm>
          <a:prstGeom prst="rect">
            <a:avLst/>
          </a:prstGeom>
          <a:noFill/>
        </p:spPr>
      </p:pic>
      <p:sp>
        <p:nvSpPr>
          <p:cNvPr id="11" name="Rectangle 10"/>
          <p:cNvSpPr/>
          <p:nvPr/>
        </p:nvSpPr>
        <p:spPr>
          <a:xfrm>
            <a:off x="4788024" y="5229200"/>
            <a:ext cx="432048" cy="36004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KW"/>
          </a:p>
        </p:txBody>
      </p:sp>
      <p:grpSp>
        <p:nvGrpSpPr>
          <p:cNvPr id="15" name="Group 14"/>
          <p:cNvGrpSpPr/>
          <p:nvPr/>
        </p:nvGrpSpPr>
        <p:grpSpPr>
          <a:xfrm>
            <a:off x="4499992" y="4725144"/>
            <a:ext cx="1008112" cy="432048"/>
            <a:chOff x="4644008" y="4437112"/>
            <a:chExt cx="792088" cy="216024"/>
          </a:xfrm>
        </p:grpSpPr>
        <p:sp>
          <p:nvSpPr>
            <p:cNvPr id="10" name="Rectangle 9"/>
            <p:cNvSpPr/>
            <p:nvPr/>
          </p:nvSpPr>
          <p:spPr>
            <a:xfrm>
              <a:off x="5148064" y="4437112"/>
              <a:ext cx="288032" cy="216024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KW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44008" y="4437112"/>
              <a:ext cx="288032" cy="216024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KW"/>
            </a:p>
          </p:txBody>
        </p:sp>
      </p:grpSp>
      <p:pic>
        <p:nvPicPr>
          <p:cNvPr id="13" name="Picture 12" descr="';ljkhcjyublj;.PN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35696" y="3264050"/>
            <a:ext cx="2214593" cy="3593950"/>
          </a:xfrm>
          <a:prstGeom prst="rect">
            <a:avLst/>
          </a:prstGeom>
        </p:spPr>
      </p:pic>
      <p:sp>
        <p:nvSpPr>
          <p:cNvPr id="16" name="Cloud Callout 15"/>
          <p:cNvSpPr/>
          <p:nvPr/>
        </p:nvSpPr>
        <p:spPr>
          <a:xfrm rot="16489851">
            <a:off x="763897" y="-513421"/>
            <a:ext cx="2396133" cy="4140425"/>
          </a:xfrm>
          <a:prstGeom prst="cloud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KW"/>
          </a:p>
        </p:txBody>
      </p:sp>
      <p:sp>
        <p:nvSpPr>
          <p:cNvPr id="17" name="TextBox 16"/>
          <p:cNvSpPr txBox="1"/>
          <p:nvPr/>
        </p:nvSpPr>
        <p:spPr>
          <a:xfrm>
            <a:off x="0" y="620688"/>
            <a:ext cx="3528392" cy="19389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KW" sz="3000" b="1" dirty="0" smtClean="0"/>
              <a:t>لقد أضاعت صديقتي, نقودها,وتريد 5 </a:t>
            </a:r>
            <a:r>
              <a:rPr lang="ar-JO" sz="3000" b="1" dirty="0" err="1" smtClean="0"/>
              <a:t>شواقل</a:t>
            </a:r>
            <a:r>
              <a:rPr lang="ar-KW" sz="3000" b="1" dirty="0" smtClean="0"/>
              <a:t> لشراء الدواء, وأنا لدي فقط 3 </a:t>
            </a:r>
            <a:r>
              <a:rPr lang="ar-JO" sz="3000" b="1" dirty="0" err="1" smtClean="0"/>
              <a:t>شواقل</a:t>
            </a:r>
            <a:r>
              <a:rPr lang="ar-KW" sz="3000" b="1" dirty="0" smtClean="0"/>
              <a:t>. ما الحل؟</a:t>
            </a:r>
            <a:endParaRPr lang="ar-KW" sz="3000" b="1" dirty="0"/>
          </a:p>
        </p:txBody>
      </p:sp>
      <p:pic>
        <p:nvPicPr>
          <p:cNvPr id="18" name="Picture 17" descr="hhhhhhhh.PN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07904" y="1700808"/>
            <a:ext cx="3312368" cy="5688632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6" dur="1000" autoRev="1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DD421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1000" autoRev="1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DD421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1000" autoRev="1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2457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" presetID="26" presetClass="emph" presetSubtype="0" repeatCount="1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50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  <p:bldLst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12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4" name="Picture 3" descr="Red Flower Clipart Image: The sun rising over a grassy hill with red daisies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images.google.com/url?source=imgres&amp;ct=tbn&amp;q=http://www.gospelgifs.com/clips/clipz24/images/house2.gif&amp;sa=X&amp;ei=qA_8TKzSK8bNrQfzwfzeCA&amp;ved=0CAUQ8wc4Aw&amp;usg=AFQjCNE5zj8Q-zxMCrG7eIJ1kSCDtdw_-g"/>
          <p:cNvPicPr/>
          <p:nvPr/>
        </p:nvPicPr>
        <p:blipFill>
          <a:blip r:embed="rId6" cstate="print">
            <a:clrChange>
              <a:clrFrom>
                <a:srgbClr val="CCFFFF"/>
              </a:clrFrom>
              <a:clrTo>
                <a:srgbClr val="CC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31632" y="1340768"/>
            <a:ext cx="3312368" cy="3166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 descr="C:\Users\HP\Desktop\New folder\wefgvrgq.PN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95736" y="1844824"/>
            <a:ext cx="4032448" cy="5261280"/>
          </a:xfrm>
          <a:prstGeom prst="rect">
            <a:avLst/>
          </a:prstGeom>
          <a:noFill/>
        </p:spPr>
      </p:pic>
      <p:pic>
        <p:nvPicPr>
          <p:cNvPr id="4103" name="Picture 7" descr="C:\Users\HP\Desktop\New folder\yi.y.PN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32040" y="1196752"/>
            <a:ext cx="4032448" cy="5976664"/>
          </a:xfrm>
          <a:prstGeom prst="rect">
            <a:avLst/>
          </a:prstGeom>
          <a:noFill/>
        </p:spPr>
      </p:pic>
      <p:sp>
        <p:nvSpPr>
          <p:cNvPr id="14" name="Rectangle 13"/>
          <p:cNvSpPr/>
          <p:nvPr/>
        </p:nvSpPr>
        <p:spPr>
          <a:xfrm>
            <a:off x="3707904" y="5301208"/>
            <a:ext cx="360040" cy="28803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KW"/>
          </a:p>
        </p:txBody>
      </p:sp>
      <p:sp>
        <p:nvSpPr>
          <p:cNvPr id="15" name="Rectangle 14"/>
          <p:cNvSpPr/>
          <p:nvPr/>
        </p:nvSpPr>
        <p:spPr>
          <a:xfrm>
            <a:off x="4355976" y="5229200"/>
            <a:ext cx="288032" cy="28803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KW"/>
          </a:p>
        </p:txBody>
      </p:sp>
      <p:sp>
        <p:nvSpPr>
          <p:cNvPr id="16" name="Rectangle 15"/>
          <p:cNvSpPr/>
          <p:nvPr/>
        </p:nvSpPr>
        <p:spPr>
          <a:xfrm>
            <a:off x="4067944" y="4797152"/>
            <a:ext cx="360040" cy="28803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KW"/>
          </a:p>
        </p:txBody>
      </p:sp>
      <p:pic>
        <p:nvPicPr>
          <p:cNvPr id="21" name="Picture 20" descr="eeeeee.PN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04248" y="4437112"/>
            <a:ext cx="1080120" cy="1512168"/>
          </a:xfrm>
          <a:prstGeom prst="rect">
            <a:avLst/>
          </a:prstGeom>
        </p:spPr>
      </p:pic>
      <p:pic>
        <p:nvPicPr>
          <p:cNvPr id="22" name="Picture 21" descr="eeeeee.PN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84168" y="4437112"/>
            <a:ext cx="936104" cy="1512168"/>
          </a:xfrm>
          <a:prstGeom prst="rect">
            <a:avLst/>
          </a:prstGeom>
        </p:spPr>
      </p:pic>
      <p:pic>
        <p:nvPicPr>
          <p:cNvPr id="23" name="Picture 22" descr="eeeeee.PN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36296" y="4437112"/>
            <a:ext cx="936104" cy="1512168"/>
          </a:xfrm>
          <a:prstGeom prst="rect">
            <a:avLst/>
          </a:prstGeom>
        </p:spPr>
      </p:pic>
      <p:pic>
        <p:nvPicPr>
          <p:cNvPr id="24" name="Picture 23" descr="eeeeee.PN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44208" y="4365104"/>
            <a:ext cx="1008112" cy="1584176"/>
          </a:xfrm>
          <a:prstGeom prst="rect">
            <a:avLst/>
          </a:prstGeom>
        </p:spPr>
      </p:pic>
      <p:pic>
        <p:nvPicPr>
          <p:cNvPr id="25" name="Picture 24" descr="mnbv.PN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5576" y="3284984"/>
            <a:ext cx="2746107" cy="3881982"/>
          </a:xfrm>
          <a:prstGeom prst="rect">
            <a:avLst/>
          </a:prstGeom>
        </p:spPr>
      </p:pic>
      <p:sp>
        <p:nvSpPr>
          <p:cNvPr id="26" name="Cloud Callout 25"/>
          <p:cNvSpPr/>
          <p:nvPr/>
        </p:nvSpPr>
        <p:spPr>
          <a:xfrm rot="16200000">
            <a:off x="1907704" y="-1179512"/>
            <a:ext cx="2232248" cy="4968552"/>
          </a:xfrm>
          <a:prstGeom prst="cloud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KW"/>
          </a:p>
        </p:txBody>
      </p:sp>
      <p:sp>
        <p:nvSpPr>
          <p:cNvPr id="27" name="TextBox 26"/>
          <p:cNvSpPr txBox="1"/>
          <p:nvPr/>
        </p:nvSpPr>
        <p:spPr>
          <a:xfrm>
            <a:off x="395536" y="476672"/>
            <a:ext cx="4176464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KW" sz="3200" b="1" i="1" dirty="0" smtClean="0"/>
              <a:t>لا مشكلة يا أخي,أنا عندي 4 عشرات, سأعطيك عشرة واحدة لتساعد صديقتك.</a:t>
            </a:r>
            <a:endParaRPr lang="ar-KW" sz="3200" b="1" i="1" dirty="0"/>
          </a:p>
        </p:txBody>
      </p:sp>
      <p:pic>
        <p:nvPicPr>
          <p:cNvPr id="19" name="Picture 18" descr="tyjyt.PNG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8024" y="1124744"/>
            <a:ext cx="4104456" cy="6120680"/>
          </a:xfrm>
          <a:prstGeom prst="rect">
            <a:avLst/>
          </a:prstGeom>
        </p:spPr>
      </p:pic>
    </p:spTree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6" dur="1000" autoRev="1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DD421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1000" autoRev="1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DD421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1000" autoRev="1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0588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" presetID="26" presetClass="emph" presetSubtype="0" repeatCount="1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50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  <p:bldLst>
      <p:bldP spid="2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13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4" name="Picture 3" descr="Red Flower Clipart Image: The sun rising over a grassy hill with red daisies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images.google.com/url?source=imgres&amp;ct=tbn&amp;q=http://www.gospelgifs.com/clips/clipz24/images/house2.gif&amp;sa=X&amp;ei=qA_8TKzSK8bNrQfzwfzeCA&amp;ved=0CAUQ8wc4Aw&amp;usg=AFQjCNE5zj8Q-zxMCrG7eIJ1kSCDtdw_-g"/>
          <p:cNvPicPr/>
          <p:nvPr/>
        </p:nvPicPr>
        <p:blipFill>
          <a:blip r:embed="rId6" cstate="print">
            <a:clrChange>
              <a:clrFrom>
                <a:srgbClr val="CCFFFF"/>
              </a:clrFrom>
              <a:clrTo>
                <a:srgbClr val="CC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31632" y="1340768"/>
            <a:ext cx="3312368" cy="3166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 descr="C:\Users\HP\Desktop\New folder\wefgvrgq.PN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576" y="1916832"/>
            <a:ext cx="4290417" cy="4941168"/>
          </a:xfrm>
          <a:prstGeom prst="rect">
            <a:avLst/>
          </a:prstGeom>
          <a:noFill/>
        </p:spPr>
      </p:pic>
      <p:pic>
        <p:nvPicPr>
          <p:cNvPr id="21" name="Picture 7" descr="C:\Users\HP\Desktop\New folder\yi.y.PN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5976" y="620688"/>
            <a:ext cx="4104456" cy="6552728"/>
          </a:xfrm>
          <a:prstGeom prst="rect">
            <a:avLst/>
          </a:prstGeom>
          <a:noFill/>
        </p:spPr>
      </p:pic>
      <p:pic>
        <p:nvPicPr>
          <p:cNvPr id="25" name="Picture 24" descr="eeeeee.PN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72000" y="2636912"/>
            <a:ext cx="873828" cy="1728192"/>
          </a:xfrm>
          <a:prstGeom prst="rect">
            <a:avLst/>
          </a:prstGeom>
        </p:spPr>
      </p:pic>
      <p:grpSp>
        <p:nvGrpSpPr>
          <p:cNvPr id="17" name="Group 16"/>
          <p:cNvGrpSpPr/>
          <p:nvPr/>
        </p:nvGrpSpPr>
        <p:grpSpPr>
          <a:xfrm>
            <a:off x="5508104" y="4221088"/>
            <a:ext cx="2232248" cy="1536171"/>
            <a:chOff x="5796136" y="4221088"/>
            <a:chExt cx="1800200" cy="1536171"/>
          </a:xfrm>
        </p:grpSpPr>
        <p:pic>
          <p:nvPicPr>
            <p:cNvPr id="23" name="Picture 22" descr="eeeeee.PNG"/>
            <p:cNvPicPr>
              <a:picLocks noChangeAspect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732240" y="4221088"/>
              <a:ext cx="864096" cy="1536171"/>
            </a:xfrm>
            <a:prstGeom prst="rect">
              <a:avLst/>
            </a:prstGeom>
          </p:spPr>
        </p:pic>
        <p:pic>
          <p:nvPicPr>
            <p:cNvPr id="24" name="Picture 23" descr="eeeeee.PNG"/>
            <p:cNvPicPr>
              <a:picLocks noChangeAspect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796136" y="4221088"/>
              <a:ext cx="792088" cy="1481740"/>
            </a:xfrm>
            <a:prstGeom prst="rect">
              <a:avLst/>
            </a:prstGeom>
          </p:spPr>
        </p:pic>
        <p:pic>
          <p:nvPicPr>
            <p:cNvPr id="26" name="Picture 25" descr="eeeeee.PNG"/>
            <p:cNvPicPr>
              <a:picLocks noChangeAspect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300192" y="4221088"/>
              <a:ext cx="807843" cy="1495915"/>
            </a:xfrm>
            <a:prstGeom prst="rect">
              <a:avLst/>
            </a:prstGeom>
          </p:spPr>
        </p:pic>
      </p:grpSp>
      <p:sp>
        <p:nvSpPr>
          <p:cNvPr id="27" name="Rectangle 26"/>
          <p:cNvSpPr/>
          <p:nvPr/>
        </p:nvSpPr>
        <p:spPr>
          <a:xfrm>
            <a:off x="2699792" y="4653136"/>
            <a:ext cx="288032" cy="21602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KW"/>
          </a:p>
        </p:txBody>
      </p:sp>
      <p:sp>
        <p:nvSpPr>
          <p:cNvPr id="28" name="Rectangle 27"/>
          <p:cNvSpPr/>
          <p:nvPr/>
        </p:nvSpPr>
        <p:spPr>
          <a:xfrm>
            <a:off x="2483768" y="5229200"/>
            <a:ext cx="288032" cy="21602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KW"/>
          </a:p>
        </p:txBody>
      </p:sp>
      <p:sp>
        <p:nvSpPr>
          <p:cNvPr id="29" name="Rectangle 28"/>
          <p:cNvSpPr/>
          <p:nvPr/>
        </p:nvSpPr>
        <p:spPr>
          <a:xfrm>
            <a:off x="3059832" y="5085184"/>
            <a:ext cx="360040" cy="28803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KW"/>
          </a:p>
        </p:txBody>
      </p:sp>
      <p:pic>
        <p:nvPicPr>
          <p:cNvPr id="30" name="Picture 29" descr="girl.PN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2852936"/>
            <a:ext cx="2137560" cy="3759261"/>
          </a:xfrm>
          <a:prstGeom prst="rect">
            <a:avLst/>
          </a:prstGeom>
        </p:spPr>
      </p:pic>
      <p:sp>
        <p:nvSpPr>
          <p:cNvPr id="32" name="Cloud Callout 31"/>
          <p:cNvSpPr/>
          <p:nvPr/>
        </p:nvSpPr>
        <p:spPr>
          <a:xfrm rot="15729718">
            <a:off x="1386080" y="-605563"/>
            <a:ext cx="2169848" cy="3891383"/>
          </a:xfrm>
          <a:prstGeom prst="cloud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KW"/>
          </a:p>
        </p:txBody>
      </p:sp>
      <p:sp>
        <p:nvSpPr>
          <p:cNvPr id="33" name="TextBox 32"/>
          <p:cNvSpPr txBox="1"/>
          <p:nvPr/>
        </p:nvSpPr>
        <p:spPr>
          <a:xfrm>
            <a:off x="971600" y="620688"/>
            <a:ext cx="2880320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KW" sz="3600" b="1" dirty="0" smtClean="0"/>
              <a:t>خذ هذه عشرةً واحدةً.</a:t>
            </a:r>
            <a:endParaRPr lang="ar-KW" sz="3600" b="1" dirty="0"/>
          </a:p>
        </p:txBody>
      </p:sp>
      <p:pic>
        <p:nvPicPr>
          <p:cNvPr id="18" name="Picture 17" descr="Acds.PNG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02790" y="692696"/>
            <a:ext cx="4129649" cy="6352027"/>
          </a:xfrm>
          <a:prstGeom prst="rect">
            <a:avLst/>
          </a:prstGeom>
        </p:spPr>
      </p:pic>
    </p:spTree>
  </p:cSld>
  <p:clrMapOvr>
    <a:masterClrMapping/>
  </p:clrMapOvr>
  <p:transition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6" dur="1000" autoRev="1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DD421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1000" autoRev="1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DD421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1000" autoRev="1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4609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" presetID="26" presetClass="emph" presetSubtype="0" repeatCount="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50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  <p:bldLst>
      <p:bldP spid="3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33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9" name="14.wma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4" name="Picture 3" descr="Red Flower Clipart Image: The sun rising over a grassy hill with red daisies">
            <a:hlinkClick r:id="rId6"/>
          </p:cNvPr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images.google.com/url?source=imgres&amp;ct=tbn&amp;q=http://www.gospelgifs.com/clips/clipz24/images/house2.gif&amp;sa=X&amp;ei=qA_8TKzSK8bNrQfzwfzeCA&amp;ved=0CAUQ8wc4Aw&amp;usg=AFQjCNE5zj8Q-zxMCrG7eIJ1kSCDtdw_-g"/>
          <p:cNvPicPr/>
          <p:nvPr/>
        </p:nvPicPr>
        <p:blipFill>
          <a:blip r:embed="rId8" cstate="print">
            <a:clrChange>
              <a:clrFrom>
                <a:srgbClr val="CCFFFF"/>
              </a:clrFrom>
              <a:clrTo>
                <a:srgbClr val="CC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31632" y="1340768"/>
            <a:ext cx="3312368" cy="3166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 descr="C:\Users\HP\Desktop\New folder\wefgvrgq.PN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35696" y="980729"/>
            <a:ext cx="4896544" cy="5877271"/>
          </a:xfrm>
          <a:prstGeom prst="rect">
            <a:avLst/>
          </a:prstGeom>
          <a:noFill/>
        </p:spPr>
      </p:pic>
      <p:pic>
        <p:nvPicPr>
          <p:cNvPr id="32" name="Picture 7" descr="C:\Users\HP\Desktop\New folder\yi.y.PN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32040" y="620688"/>
            <a:ext cx="4211960" cy="6480720"/>
          </a:xfrm>
          <a:prstGeom prst="rect">
            <a:avLst/>
          </a:prstGeom>
          <a:noFill/>
        </p:spPr>
      </p:pic>
      <p:pic>
        <p:nvPicPr>
          <p:cNvPr id="33" name="Picture 32" descr="girl.PNG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5536" y="2777942"/>
            <a:ext cx="2026027" cy="4080059"/>
          </a:xfrm>
          <a:prstGeom prst="rect">
            <a:avLst/>
          </a:prstGeom>
        </p:spPr>
      </p:pic>
      <p:grpSp>
        <p:nvGrpSpPr>
          <p:cNvPr id="22" name="Group 21"/>
          <p:cNvGrpSpPr/>
          <p:nvPr/>
        </p:nvGrpSpPr>
        <p:grpSpPr>
          <a:xfrm>
            <a:off x="6228184" y="4293096"/>
            <a:ext cx="1789122" cy="1512168"/>
            <a:chOff x="6372200" y="4365104"/>
            <a:chExt cx="1789122" cy="1351899"/>
          </a:xfrm>
        </p:grpSpPr>
        <p:pic>
          <p:nvPicPr>
            <p:cNvPr id="34" name="Picture 33" descr="eeeeee.PNG"/>
            <p:cNvPicPr>
              <a:picLocks noChangeAspect="1"/>
            </p:cNvPicPr>
            <p:nvPr/>
          </p:nvPicPr>
          <p:blipFill>
            <a:blip r:embed="rId1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372200" y="4365104"/>
              <a:ext cx="1008112" cy="1351899"/>
            </a:xfrm>
            <a:prstGeom prst="rect">
              <a:avLst/>
            </a:prstGeom>
          </p:spPr>
        </p:pic>
        <p:pic>
          <p:nvPicPr>
            <p:cNvPr id="35" name="Picture 34" descr="eeeeee.PNG"/>
            <p:cNvPicPr>
              <a:picLocks noChangeAspect="1"/>
            </p:cNvPicPr>
            <p:nvPr/>
          </p:nvPicPr>
          <p:blipFill>
            <a:blip r:embed="rId1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876255" y="4365104"/>
              <a:ext cx="930565" cy="1351899"/>
            </a:xfrm>
            <a:prstGeom prst="rect">
              <a:avLst/>
            </a:prstGeom>
          </p:spPr>
        </p:pic>
        <p:pic>
          <p:nvPicPr>
            <p:cNvPr id="36" name="Picture 35" descr="eeeeee.PNG"/>
            <p:cNvPicPr>
              <a:picLocks noChangeAspect="1"/>
            </p:cNvPicPr>
            <p:nvPr/>
          </p:nvPicPr>
          <p:blipFill>
            <a:blip r:embed="rId1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308304" y="4365104"/>
              <a:ext cx="853018" cy="1296144"/>
            </a:xfrm>
            <a:prstGeom prst="rect">
              <a:avLst/>
            </a:prstGeom>
          </p:spPr>
        </p:pic>
      </p:grpSp>
      <p:sp>
        <p:nvSpPr>
          <p:cNvPr id="53" name="Rectangle 52"/>
          <p:cNvSpPr/>
          <p:nvPr/>
        </p:nvSpPr>
        <p:spPr>
          <a:xfrm>
            <a:off x="3635896" y="5301208"/>
            <a:ext cx="288032" cy="21602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KW"/>
          </a:p>
        </p:txBody>
      </p:sp>
      <p:sp>
        <p:nvSpPr>
          <p:cNvPr id="54" name="Rectangle 53"/>
          <p:cNvSpPr/>
          <p:nvPr/>
        </p:nvSpPr>
        <p:spPr>
          <a:xfrm>
            <a:off x="4644008" y="4221088"/>
            <a:ext cx="216024" cy="288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KW"/>
          </a:p>
        </p:txBody>
      </p:sp>
      <p:sp>
        <p:nvSpPr>
          <p:cNvPr id="55" name="Rectangle 54"/>
          <p:cNvSpPr/>
          <p:nvPr/>
        </p:nvSpPr>
        <p:spPr>
          <a:xfrm>
            <a:off x="3995936" y="4221088"/>
            <a:ext cx="216024" cy="288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KW"/>
          </a:p>
        </p:txBody>
      </p:sp>
      <p:sp>
        <p:nvSpPr>
          <p:cNvPr id="20" name="Cloud Callout 19"/>
          <p:cNvSpPr/>
          <p:nvPr/>
        </p:nvSpPr>
        <p:spPr>
          <a:xfrm rot="16200000">
            <a:off x="1875633" y="-1363466"/>
            <a:ext cx="1512169" cy="4904412"/>
          </a:xfrm>
          <a:prstGeom prst="cloud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KW" dirty="0" smtClean="0"/>
              <a:t>ععيتبسشس</a:t>
            </a:r>
            <a:endParaRPr lang="ar-KW" dirty="0"/>
          </a:p>
        </p:txBody>
      </p:sp>
      <p:sp>
        <p:nvSpPr>
          <p:cNvPr id="21" name="TextBox 20"/>
          <p:cNvSpPr txBox="1"/>
          <p:nvPr/>
        </p:nvSpPr>
        <p:spPr>
          <a:xfrm>
            <a:off x="683568" y="548680"/>
            <a:ext cx="3528392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KW" sz="3600" b="1" dirty="0" smtClean="0"/>
              <a:t>عشرةٌ واحدةٌ تساوي عشرة آحاد</a:t>
            </a:r>
            <a:endParaRPr lang="ar-KW" sz="3600" b="1" dirty="0"/>
          </a:p>
        </p:txBody>
      </p:sp>
      <p:sp>
        <p:nvSpPr>
          <p:cNvPr id="23" name="Rectangle 22"/>
          <p:cNvSpPr/>
          <p:nvPr/>
        </p:nvSpPr>
        <p:spPr>
          <a:xfrm>
            <a:off x="3635896" y="4581128"/>
            <a:ext cx="288032" cy="21602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KW"/>
          </a:p>
        </p:txBody>
      </p:sp>
      <p:sp>
        <p:nvSpPr>
          <p:cNvPr id="24" name="Rectangle 23"/>
          <p:cNvSpPr/>
          <p:nvPr/>
        </p:nvSpPr>
        <p:spPr>
          <a:xfrm>
            <a:off x="4283968" y="4725144"/>
            <a:ext cx="216024" cy="288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KW"/>
          </a:p>
        </p:txBody>
      </p:sp>
      <p:sp>
        <p:nvSpPr>
          <p:cNvPr id="25" name="Rectangle 24"/>
          <p:cNvSpPr/>
          <p:nvPr/>
        </p:nvSpPr>
        <p:spPr>
          <a:xfrm>
            <a:off x="3635896" y="4941168"/>
            <a:ext cx="288032" cy="14401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KW"/>
          </a:p>
        </p:txBody>
      </p:sp>
      <p:sp>
        <p:nvSpPr>
          <p:cNvPr id="26" name="Rectangle 25"/>
          <p:cNvSpPr/>
          <p:nvPr/>
        </p:nvSpPr>
        <p:spPr>
          <a:xfrm>
            <a:off x="4572000" y="4653136"/>
            <a:ext cx="216024" cy="28803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KW"/>
          </a:p>
        </p:txBody>
      </p:sp>
      <p:sp>
        <p:nvSpPr>
          <p:cNvPr id="27" name="Rectangle 26"/>
          <p:cNvSpPr/>
          <p:nvPr/>
        </p:nvSpPr>
        <p:spPr>
          <a:xfrm>
            <a:off x="4644008" y="5013176"/>
            <a:ext cx="216024" cy="21602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KW"/>
          </a:p>
        </p:txBody>
      </p:sp>
      <p:sp>
        <p:nvSpPr>
          <p:cNvPr id="28" name="Rectangle 27"/>
          <p:cNvSpPr/>
          <p:nvPr/>
        </p:nvSpPr>
        <p:spPr>
          <a:xfrm>
            <a:off x="4283968" y="4293096"/>
            <a:ext cx="216024" cy="28803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KW"/>
          </a:p>
        </p:txBody>
      </p:sp>
      <p:sp>
        <p:nvSpPr>
          <p:cNvPr id="29" name="Rectangle 28"/>
          <p:cNvSpPr/>
          <p:nvPr/>
        </p:nvSpPr>
        <p:spPr>
          <a:xfrm>
            <a:off x="3707904" y="4221088"/>
            <a:ext cx="216024" cy="28803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KW"/>
          </a:p>
        </p:txBody>
      </p:sp>
      <p:sp>
        <p:nvSpPr>
          <p:cNvPr id="30" name="Rectangle 29"/>
          <p:cNvSpPr/>
          <p:nvPr/>
        </p:nvSpPr>
        <p:spPr>
          <a:xfrm>
            <a:off x="3995936" y="4725144"/>
            <a:ext cx="216024" cy="21602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KW"/>
          </a:p>
        </p:txBody>
      </p:sp>
      <p:sp>
        <p:nvSpPr>
          <p:cNvPr id="31" name="Rectangle 30"/>
          <p:cNvSpPr/>
          <p:nvPr/>
        </p:nvSpPr>
        <p:spPr>
          <a:xfrm>
            <a:off x="4572000" y="5301208"/>
            <a:ext cx="288032" cy="21602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KW"/>
          </a:p>
        </p:txBody>
      </p:sp>
      <p:sp>
        <p:nvSpPr>
          <p:cNvPr id="37" name="Rectangle 36"/>
          <p:cNvSpPr/>
          <p:nvPr/>
        </p:nvSpPr>
        <p:spPr>
          <a:xfrm>
            <a:off x="3923928" y="5085184"/>
            <a:ext cx="288032" cy="21602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KW"/>
          </a:p>
        </p:txBody>
      </p:sp>
      <p:pic>
        <p:nvPicPr>
          <p:cNvPr id="39" name="Picture 38" descr="Acds.PNG"/>
          <p:cNvPicPr>
            <a:picLocks noChangeAspect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16379" y="620688"/>
            <a:ext cx="4027621" cy="6408712"/>
          </a:xfrm>
          <a:prstGeom prst="rect">
            <a:avLst/>
          </a:prstGeom>
        </p:spPr>
      </p:pic>
    </p:spTree>
  </p:cSld>
  <p:clrMapOvr>
    <a:masterClrMapping/>
  </p:clrMapOvr>
  <p:transition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4980" fill="hold"/>
                                        <p:tgtEl>
                                          <p:spTgt spid="4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0" presetID="20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11" dur="1000" autoRev="1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C1704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" dur="1000" autoRev="1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C1704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" dur="1000" autoRev="1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0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34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84984"/>
            <a:ext cx="296416" cy="296416"/>
          </a:xfrm>
          <a:prstGeom prst="rect">
            <a:avLst/>
          </a:prstGeom>
        </p:spPr>
      </p:pic>
      <p:pic>
        <p:nvPicPr>
          <p:cNvPr id="42" name="14.wma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9" name="14.wma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4" name="Picture 3" descr="Red Flower Clipart Image: The sun rising over a grassy hill with red daisies">
            <a:hlinkClick r:id="rId6"/>
          </p:cNvPr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images.google.com/url?source=imgres&amp;ct=tbn&amp;q=http://www.gospelgifs.com/clips/clipz24/images/house2.gif&amp;sa=X&amp;ei=qA_8TKzSK8bNrQfzwfzeCA&amp;ved=0CAUQ8wc4Aw&amp;usg=AFQjCNE5zj8Q-zxMCrG7eIJ1kSCDtdw_-g"/>
          <p:cNvPicPr/>
          <p:nvPr/>
        </p:nvPicPr>
        <p:blipFill>
          <a:blip r:embed="rId8" cstate="print">
            <a:clrChange>
              <a:clrFrom>
                <a:srgbClr val="CCFFFF"/>
              </a:clrFrom>
              <a:clrTo>
                <a:srgbClr val="CC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31632" y="1340768"/>
            <a:ext cx="3312368" cy="3166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 descr="C:\Users\HP\Desktop\New folder\wefgvrgq.PN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35696" y="980729"/>
            <a:ext cx="4896544" cy="5877271"/>
          </a:xfrm>
          <a:prstGeom prst="rect">
            <a:avLst/>
          </a:prstGeom>
          <a:noFill/>
        </p:spPr>
      </p:pic>
      <p:pic>
        <p:nvPicPr>
          <p:cNvPr id="32" name="Picture 7" descr="C:\Users\HP\Desktop\New folder\yi.y.PN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32040" y="620688"/>
            <a:ext cx="4211960" cy="6480720"/>
          </a:xfrm>
          <a:prstGeom prst="rect">
            <a:avLst/>
          </a:prstGeom>
          <a:noFill/>
        </p:spPr>
      </p:pic>
      <p:pic>
        <p:nvPicPr>
          <p:cNvPr id="33" name="Picture 32" descr="girl.PNG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5536" y="2777942"/>
            <a:ext cx="2026027" cy="4080059"/>
          </a:xfrm>
          <a:prstGeom prst="rect">
            <a:avLst/>
          </a:prstGeom>
        </p:spPr>
      </p:pic>
      <p:grpSp>
        <p:nvGrpSpPr>
          <p:cNvPr id="2" name="Group 21"/>
          <p:cNvGrpSpPr/>
          <p:nvPr/>
        </p:nvGrpSpPr>
        <p:grpSpPr>
          <a:xfrm>
            <a:off x="6228184" y="4293096"/>
            <a:ext cx="1789122" cy="1512168"/>
            <a:chOff x="6372200" y="4365104"/>
            <a:chExt cx="1789122" cy="1351899"/>
          </a:xfrm>
        </p:grpSpPr>
        <p:pic>
          <p:nvPicPr>
            <p:cNvPr id="34" name="Picture 33" descr="eeeeee.PNG"/>
            <p:cNvPicPr>
              <a:picLocks noChangeAspect="1"/>
            </p:cNvPicPr>
            <p:nvPr/>
          </p:nvPicPr>
          <p:blipFill>
            <a:blip r:embed="rId1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372200" y="4365104"/>
              <a:ext cx="1008112" cy="1351899"/>
            </a:xfrm>
            <a:prstGeom prst="rect">
              <a:avLst/>
            </a:prstGeom>
          </p:spPr>
        </p:pic>
        <p:pic>
          <p:nvPicPr>
            <p:cNvPr id="35" name="Picture 34" descr="eeeeee.PNG"/>
            <p:cNvPicPr>
              <a:picLocks noChangeAspect="1"/>
            </p:cNvPicPr>
            <p:nvPr/>
          </p:nvPicPr>
          <p:blipFill>
            <a:blip r:embed="rId1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876255" y="4365104"/>
              <a:ext cx="930565" cy="1351899"/>
            </a:xfrm>
            <a:prstGeom prst="rect">
              <a:avLst/>
            </a:prstGeom>
          </p:spPr>
        </p:pic>
        <p:pic>
          <p:nvPicPr>
            <p:cNvPr id="36" name="Picture 35" descr="eeeeee.PNG"/>
            <p:cNvPicPr>
              <a:picLocks noChangeAspect="1"/>
            </p:cNvPicPr>
            <p:nvPr/>
          </p:nvPicPr>
          <p:blipFill>
            <a:blip r:embed="rId1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308304" y="4365104"/>
              <a:ext cx="853018" cy="1296144"/>
            </a:xfrm>
            <a:prstGeom prst="rect">
              <a:avLst/>
            </a:prstGeom>
          </p:spPr>
        </p:pic>
      </p:grpSp>
      <p:sp>
        <p:nvSpPr>
          <p:cNvPr id="53" name="Rectangle 52"/>
          <p:cNvSpPr/>
          <p:nvPr/>
        </p:nvSpPr>
        <p:spPr>
          <a:xfrm>
            <a:off x="3635896" y="5301208"/>
            <a:ext cx="288032" cy="21602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KW"/>
          </a:p>
        </p:txBody>
      </p:sp>
      <p:sp>
        <p:nvSpPr>
          <p:cNvPr id="54" name="Rectangle 53"/>
          <p:cNvSpPr/>
          <p:nvPr/>
        </p:nvSpPr>
        <p:spPr>
          <a:xfrm>
            <a:off x="4644008" y="4221088"/>
            <a:ext cx="216024" cy="288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KW"/>
          </a:p>
        </p:txBody>
      </p:sp>
      <p:sp>
        <p:nvSpPr>
          <p:cNvPr id="55" name="Rectangle 54"/>
          <p:cNvSpPr/>
          <p:nvPr/>
        </p:nvSpPr>
        <p:spPr>
          <a:xfrm>
            <a:off x="3995936" y="4221088"/>
            <a:ext cx="216024" cy="288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KW"/>
          </a:p>
        </p:txBody>
      </p:sp>
      <p:sp>
        <p:nvSpPr>
          <p:cNvPr id="56" name="Flowchart: Sequential Access Storage 55"/>
          <p:cNvSpPr/>
          <p:nvPr/>
        </p:nvSpPr>
        <p:spPr>
          <a:xfrm>
            <a:off x="0" y="1772816"/>
            <a:ext cx="3347864" cy="1440160"/>
          </a:xfrm>
          <a:prstGeom prst="flowChartMagneticTap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KW" dirty="0" smtClean="0"/>
              <a:t>يبسشيشيششإذنايس</a:t>
            </a:r>
            <a:endParaRPr lang="ar-KW" dirty="0"/>
          </a:p>
        </p:txBody>
      </p:sp>
      <p:sp>
        <p:nvSpPr>
          <p:cNvPr id="23" name="Rectangle 22"/>
          <p:cNvSpPr/>
          <p:nvPr/>
        </p:nvSpPr>
        <p:spPr>
          <a:xfrm>
            <a:off x="3635896" y="4581128"/>
            <a:ext cx="288032" cy="21602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KW"/>
          </a:p>
        </p:txBody>
      </p:sp>
      <p:sp>
        <p:nvSpPr>
          <p:cNvPr id="24" name="Rectangle 23"/>
          <p:cNvSpPr/>
          <p:nvPr/>
        </p:nvSpPr>
        <p:spPr>
          <a:xfrm>
            <a:off x="4283968" y="4725144"/>
            <a:ext cx="216024" cy="288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KW"/>
          </a:p>
        </p:txBody>
      </p:sp>
      <p:sp>
        <p:nvSpPr>
          <p:cNvPr id="25" name="Rectangle 24"/>
          <p:cNvSpPr/>
          <p:nvPr/>
        </p:nvSpPr>
        <p:spPr>
          <a:xfrm>
            <a:off x="3635896" y="4941168"/>
            <a:ext cx="288032" cy="14401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KW"/>
          </a:p>
        </p:txBody>
      </p:sp>
      <p:sp>
        <p:nvSpPr>
          <p:cNvPr id="26" name="Rectangle 25"/>
          <p:cNvSpPr/>
          <p:nvPr/>
        </p:nvSpPr>
        <p:spPr>
          <a:xfrm>
            <a:off x="4572000" y="4653136"/>
            <a:ext cx="216024" cy="28803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KW"/>
          </a:p>
        </p:txBody>
      </p:sp>
      <p:sp>
        <p:nvSpPr>
          <p:cNvPr id="27" name="Rectangle 26"/>
          <p:cNvSpPr/>
          <p:nvPr/>
        </p:nvSpPr>
        <p:spPr>
          <a:xfrm>
            <a:off x="4644008" y="5013176"/>
            <a:ext cx="216024" cy="21602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KW"/>
          </a:p>
        </p:txBody>
      </p:sp>
      <p:sp>
        <p:nvSpPr>
          <p:cNvPr id="28" name="Rectangle 27"/>
          <p:cNvSpPr/>
          <p:nvPr/>
        </p:nvSpPr>
        <p:spPr>
          <a:xfrm>
            <a:off x="4283968" y="4293096"/>
            <a:ext cx="216024" cy="28803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KW"/>
          </a:p>
        </p:txBody>
      </p:sp>
      <p:sp>
        <p:nvSpPr>
          <p:cNvPr id="29" name="Rectangle 28"/>
          <p:cNvSpPr/>
          <p:nvPr/>
        </p:nvSpPr>
        <p:spPr>
          <a:xfrm>
            <a:off x="3707904" y="4221088"/>
            <a:ext cx="216024" cy="28803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KW"/>
          </a:p>
        </p:txBody>
      </p:sp>
      <p:sp>
        <p:nvSpPr>
          <p:cNvPr id="30" name="Rectangle 29"/>
          <p:cNvSpPr/>
          <p:nvPr/>
        </p:nvSpPr>
        <p:spPr>
          <a:xfrm>
            <a:off x="3995936" y="4725144"/>
            <a:ext cx="216024" cy="21602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KW"/>
          </a:p>
        </p:txBody>
      </p:sp>
      <p:sp>
        <p:nvSpPr>
          <p:cNvPr id="31" name="Rectangle 30"/>
          <p:cNvSpPr/>
          <p:nvPr/>
        </p:nvSpPr>
        <p:spPr>
          <a:xfrm>
            <a:off x="4572000" y="5301208"/>
            <a:ext cx="288032" cy="21602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KW"/>
          </a:p>
        </p:txBody>
      </p:sp>
      <p:sp>
        <p:nvSpPr>
          <p:cNvPr id="37" name="Rectangle 36"/>
          <p:cNvSpPr/>
          <p:nvPr/>
        </p:nvSpPr>
        <p:spPr>
          <a:xfrm>
            <a:off x="3923928" y="5085184"/>
            <a:ext cx="288032" cy="21602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KW"/>
          </a:p>
        </p:txBody>
      </p:sp>
      <p:sp>
        <p:nvSpPr>
          <p:cNvPr id="38" name="TextBox 37"/>
          <p:cNvSpPr txBox="1"/>
          <p:nvPr/>
        </p:nvSpPr>
        <p:spPr>
          <a:xfrm>
            <a:off x="0" y="1916832"/>
            <a:ext cx="3203848" cy="138499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KW" sz="2800" b="1" dirty="0" smtClean="0"/>
              <a:t>إذن عشرةُ آحاد من أختي عشرات, وثلاثةُ آحاد معي أمممممممممممم</a:t>
            </a:r>
            <a:endParaRPr lang="ar-KW" sz="2800" b="1" dirty="0"/>
          </a:p>
        </p:txBody>
      </p:sp>
      <p:pic>
        <p:nvPicPr>
          <p:cNvPr id="39" name="Picture 38" descr="Acds.PNG"/>
          <p:cNvPicPr>
            <a:picLocks noChangeAspect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16379" y="620688"/>
            <a:ext cx="4027621" cy="6408712"/>
          </a:xfrm>
          <a:prstGeom prst="rect">
            <a:avLst/>
          </a:prstGeom>
        </p:spPr>
      </p:pic>
      <p:pic>
        <p:nvPicPr>
          <p:cNvPr id="41" name="Picture 40" descr="hhhhhhhh.PNG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99792" y="1196752"/>
            <a:ext cx="4032448" cy="5824647"/>
          </a:xfrm>
          <a:prstGeom prst="rect">
            <a:avLst/>
          </a:prstGeom>
        </p:spPr>
      </p:pic>
    </p:spTree>
  </p:cSld>
  <p:clrMapOvr>
    <a:masterClrMapping/>
  </p:clrMapOvr>
  <p:transition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1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4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9438" fill="hold"/>
                                        <p:tgtEl>
                                          <p:spTgt spid="4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0" presetID="20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11" dur="1000" autoRev="1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C1704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" dur="1000" autoRev="1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C1704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" dur="1000" autoRev="1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2"/>
                </p:tgtEl>
              </p:cMediaNode>
            </p:audio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3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14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27984" y="3284984"/>
            <a:ext cx="304800" cy="304800"/>
          </a:xfrm>
          <a:prstGeom prst="rect">
            <a:avLst/>
          </a:prstGeom>
        </p:spPr>
      </p:pic>
      <p:pic>
        <p:nvPicPr>
          <p:cNvPr id="20" name="15.wma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4" name="Picture 3" descr="Red Flower Clipart Image: The sun rising over a grassy hill with red daisies">
            <a:hlinkClick r:id="rId6"/>
          </p:cNvPr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images.google.com/url?source=imgres&amp;ct=tbn&amp;q=http://www.gospelgifs.com/clips/clipz24/images/house2.gif&amp;sa=X&amp;ei=qA_8TKzSK8bNrQfzwfzeCA&amp;ved=0CAUQ8wc4Aw&amp;usg=AFQjCNE5zj8Q-zxMCrG7eIJ1kSCDtdw_-g"/>
          <p:cNvPicPr/>
          <p:nvPr/>
        </p:nvPicPr>
        <p:blipFill>
          <a:blip r:embed="rId8" cstate="print">
            <a:clrChange>
              <a:clrFrom>
                <a:srgbClr val="CCFFFF"/>
              </a:clrFrom>
              <a:clrTo>
                <a:srgbClr val="CC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31632" y="1340768"/>
            <a:ext cx="3312368" cy="3166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 descr="C:\Users\HP\Desktop\New folder\wefgvrgq.PN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67744" y="1268759"/>
            <a:ext cx="4320480" cy="5589241"/>
          </a:xfrm>
          <a:prstGeom prst="rect">
            <a:avLst/>
          </a:prstGeom>
          <a:noFill/>
        </p:spPr>
      </p:pic>
      <p:pic>
        <p:nvPicPr>
          <p:cNvPr id="32" name="Picture 7" descr="C:\Users\HP\Desktop\New folder\yi.y.PN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8064" y="764704"/>
            <a:ext cx="4248472" cy="6408712"/>
          </a:xfrm>
          <a:prstGeom prst="rect">
            <a:avLst/>
          </a:prstGeom>
          <a:noFill/>
        </p:spPr>
      </p:pic>
      <p:pic>
        <p:nvPicPr>
          <p:cNvPr id="33" name="Picture 32" descr="girl.PNG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4800" y="2852936"/>
            <a:ext cx="2206763" cy="4005065"/>
          </a:xfrm>
          <a:prstGeom prst="rect">
            <a:avLst/>
          </a:prstGeom>
        </p:spPr>
      </p:pic>
      <p:grpSp>
        <p:nvGrpSpPr>
          <p:cNvPr id="21" name="Group 20"/>
          <p:cNvGrpSpPr/>
          <p:nvPr/>
        </p:nvGrpSpPr>
        <p:grpSpPr>
          <a:xfrm>
            <a:off x="6516216" y="4077072"/>
            <a:ext cx="1872208" cy="1728192"/>
            <a:chOff x="6516216" y="4509120"/>
            <a:chExt cx="1872208" cy="1368152"/>
          </a:xfrm>
        </p:grpSpPr>
        <p:pic>
          <p:nvPicPr>
            <p:cNvPr id="34" name="Picture 33" descr="eeeeee.PNG"/>
            <p:cNvPicPr>
              <a:picLocks noChangeAspect="1"/>
            </p:cNvPicPr>
            <p:nvPr/>
          </p:nvPicPr>
          <p:blipFill>
            <a:blip r:embed="rId1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516216" y="4509120"/>
              <a:ext cx="792088" cy="1351899"/>
            </a:xfrm>
            <a:prstGeom prst="rect">
              <a:avLst/>
            </a:prstGeom>
          </p:spPr>
        </p:pic>
        <p:pic>
          <p:nvPicPr>
            <p:cNvPr id="35" name="Picture 34" descr="eeeeee.PNG"/>
            <p:cNvPicPr>
              <a:picLocks noChangeAspect="1"/>
            </p:cNvPicPr>
            <p:nvPr/>
          </p:nvPicPr>
          <p:blipFill>
            <a:blip r:embed="rId1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948264" y="4509120"/>
              <a:ext cx="864096" cy="1351899"/>
            </a:xfrm>
            <a:prstGeom prst="rect">
              <a:avLst/>
            </a:prstGeom>
          </p:spPr>
        </p:pic>
        <p:pic>
          <p:nvPicPr>
            <p:cNvPr id="36" name="Picture 35" descr="eeeeee.PNG"/>
            <p:cNvPicPr>
              <a:picLocks noChangeAspect="1"/>
            </p:cNvPicPr>
            <p:nvPr/>
          </p:nvPicPr>
          <p:blipFill>
            <a:blip r:embed="rId1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524328" y="4581128"/>
              <a:ext cx="864096" cy="1296144"/>
            </a:xfrm>
            <a:prstGeom prst="rect">
              <a:avLst/>
            </a:prstGeom>
          </p:spPr>
        </p:pic>
      </p:grpSp>
      <p:pic>
        <p:nvPicPr>
          <p:cNvPr id="51" name="Picture 50" descr="bnbn.PNG"/>
          <p:cNvPicPr>
            <a:picLocks noChangeAspect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51920" y="4293096"/>
            <a:ext cx="576064" cy="1236462"/>
          </a:xfrm>
          <a:prstGeom prst="rect">
            <a:avLst/>
          </a:prstGeom>
        </p:spPr>
      </p:pic>
      <p:pic>
        <p:nvPicPr>
          <p:cNvPr id="52" name="Picture 51" descr="bnbn.PNG"/>
          <p:cNvPicPr>
            <a:picLocks noChangeAspect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72000" y="4293096"/>
            <a:ext cx="572701" cy="1236462"/>
          </a:xfrm>
          <a:prstGeom prst="rect">
            <a:avLst/>
          </a:prstGeom>
        </p:spPr>
      </p:pic>
      <p:sp>
        <p:nvSpPr>
          <p:cNvPr id="53" name="Rectangle 52"/>
          <p:cNvSpPr/>
          <p:nvPr/>
        </p:nvSpPr>
        <p:spPr>
          <a:xfrm>
            <a:off x="4355976" y="4437112"/>
            <a:ext cx="216024" cy="14401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KW"/>
          </a:p>
        </p:txBody>
      </p:sp>
      <p:sp>
        <p:nvSpPr>
          <p:cNvPr id="54" name="Rectangle 53"/>
          <p:cNvSpPr/>
          <p:nvPr/>
        </p:nvSpPr>
        <p:spPr>
          <a:xfrm>
            <a:off x="4355976" y="5013176"/>
            <a:ext cx="216024" cy="14401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KW"/>
          </a:p>
        </p:txBody>
      </p:sp>
      <p:sp>
        <p:nvSpPr>
          <p:cNvPr id="55" name="Rectangle 54"/>
          <p:cNvSpPr/>
          <p:nvPr/>
        </p:nvSpPr>
        <p:spPr>
          <a:xfrm>
            <a:off x="4355976" y="4725144"/>
            <a:ext cx="216024" cy="14401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KW"/>
          </a:p>
        </p:txBody>
      </p:sp>
      <p:sp>
        <p:nvSpPr>
          <p:cNvPr id="18" name="Cloud Callout 17"/>
          <p:cNvSpPr/>
          <p:nvPr/>
        </p:nvSpPr>
        <p:spPr>
          <a:xfrm rot="17317760">
            <a:off x="908420" y="-361087"/>
            <a:ext cx="1712627" cy="3587164"/>
          </a:xfrm>
          <a:prstGeom prst="cloud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KW"/>
          </a:p>
        </p:txBody>
      </p:sp>
      <p:sp>
        <p:nvSpPr>
          <p:cNvPr id="19" name="TextBox 18"/>
          <p:cNvSpPr txBox="1"/>
          <p:nvPr/>
        </p:nvSpPr>
        <p:spPr>
          <a:xfrm rot="912419">
            <a:off x="-222587" y="727181"/>
            <a:ext cx="3168352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KW" sz="3600" b="1" dirty="0" smtClean="0"/>
              <a:t>رائع. أصبح لدي الآن 13 </a:t>
            </a:r>
            <a:r>
              <a:rPr lang="ar-JO" sz="3600" b="1" dirty="0" smtClean="0"/>
              <a:t>شاقلًا</a:t>
            </a:r>
            <a:r>
              <a:rPr lang="ar-KW" sz="3600" b="1" dirty="0" smtClean="0"/>
              <a:t>.</a:t>
            </a:r>
            <a:endParaRPr lang="ar-KW" sz="3600" b="1" dirty="0"/>
          </a:p>
        </p:txBody>
      </p:sp>
      <p:pic>
        <p:nvPicPr>
          <p:cNvPr id="22" name="Picture 21" descr="i'uiou.PNG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15816" y="1268760"/>
            <a:ext cx="3528391" cy="5589240"/>
          </a:xfrm>
          <a:prstGeom prst="rect">
            <a:avLst/>
          </a:prstGeom>
        </p:spPr>
      </p:pic>
    </p:spTree>
  </p:cSld>
  <p:clrMapOvr>
    <a:masterClrMapping/>
  </p:clrMapOvr>
  <p:transition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5712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0" presetID="20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11" dur="1000" autoRev="1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" dur="1000" autoRev="1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" dur="1000" autoRev="1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1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4" name="Picture 3" descr="Wildflower Clipart Image: Red wildflowers and green trees dotting the side of a grassy green hillside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639180" y="5085184"/>
            <a:ext cx="7560840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KW" sz="4800" b="1" dirty="0" smtClean="0"/>
              <a:t>يحكى أنه ، في قرية بعيدةٍ كان يعيش آحاد و أخته عشرات في بيتٍ جميل.</a:t>
            </a:r>
            <a:endParaRPr lang="ar-KW" sz="4800" b="1" dirty="0"/>
          </a:p>
        </p:txBody>
      </p:sp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6" dur="1000" autoRev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DD421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1000" autoRev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DD421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1000" autoRev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911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15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4" name="Picture 3" descr="Red Flower Clipart Image: The sun rising over a grassy hill with red daisies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images.google.com/url?source=imgres&amp;ct=tbn&amp;q=http://www.gospelgifs.com/clips/clipz24/images/house2.gif&amp;sa=X&amp;ei=qA_8TKzSK8bNrQfzwfzeCA&amp;ved=0CAUQ8wc4Aw&amp;usg=AFQjCNE5zj8Q-zxMCrG7eIJ1kSCDtdw_-g"/>
          <p:cNvPicPr/>
          <p:nvPr/>
        </p:nvPicPr>
        <p:blipFill>
          <a:blip r:embed="rId6" cstate="print">
            <a:clrChange>
              <a:clrFrom>
                <a:srgbClr val="CCFFFF"/>
              </a:clrFrom>
              <a:clrTo>
                <a:srgbClr val="CC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31632" y="1340768"/>
            <a:ext cx="3312368" cy="3166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 descr="C:\Users\HP\Desktop\New folder\wefgvrgq.PN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67744" y="1268759"/>
            <a:ext cx="4320480" cy="5589241"/>
          </a:xfrm>
          <a:prstGeom prst="rect">
            <a:avLst/>
          </a:prstGeom>
          <a:noFill/>
        </p:spPr>
      </p:pic>
      <p:pic>
        <p:nvPicPr>
          <p:cNvPr id="32" name="Picture 7" descr="C:\Users\HP\Desktop\New folder\yi.y.PN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8064" y="764704"/>
            <a:ext cx="4248472" cy="6408712"/>
          </a:xfrm>
          <a:prstGeom prst="rect">
            <a:avLst/>
          </a:prstGeom>
          <a:noFill/>
        </p:spPr>
      </p:pic>
      <p:pic>
        <p:nvPicPr>
          <p:cNvPr id="33" name="Picture 32" descr="girl.PN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4800" y="2852936"/>
            <a:ext cx="2206763" cy="4005065"/>
          </a:xfrm>
          <a:prstGeom prst="rect">
            <a:avLst/>
          </a:prstGeom>
        </p:spPr>
      </p:pic>
      <p:grpSp>
        <p:nvGrpSpPr>
          <p:cNvPr id="2" name="Group 20"/>
          <p:cNvGrpSpPr/>
          <p:nvPr/>
        </p:nvGrpSpPr>
        <p:grpSpPr>
          <a:xfrm>
            <a:off x="6516216" y="4077072"/>
            <a:ext cx="1872208" cy="1728192"/>
            <a:chOff x="6516216" y="4509120"/>
            <a:chExt cx="1872208" cy="1368152"/>
          </a:xfrm>
        </p:grpSpPr>
        <p:pic>
          <p:nvPicPr>
            <p:cNvPr id="34" name="Picture 33" descr="eeeeee.PNG"/>
            <p:cNvPicPr>
              <a:picLocks noChangeAspect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516216" y="4509120"/>
              <a:ext cx="792088" cy="1351899"/>
            </a:xfrm>
            <a:prstGeom prst="rect">
              <a:avLst/>
            </a:prstGeom>
          </p:spPr>
        </p:pic>
        <p:pic>
          <p:nvPicPr>
            <p:cNvPr id="35" name="Picture 34" descr="eeeeee.PNG"/>
            <p:cNvPicPr>
              <a:picLocks noChangeAspect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948264" y="4509120"/>
              <a:ext cx="864096" cy="1351899"/>
            </a:xfrm>
            <a:prstGeom prst="rect">
              <a:avLst/>
            </a:prstGeom>
          </p:spPr>
        </p:pic>
        <p:pic>
          <p:nvPicPr>
            <p:cNvPr id="36" name="Picture 35" descr="eeeeee.PNG"/>
            <p:cNvPicPr>
              <a:picLocks noChangeAspect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524328" y="4581128"/>
              <a:ext cx="864096" cy="1296144"/>
            </a:xfrm>
            <a:prstGeom prst="rect">
              <a:avLst/>
            </a:prstGeom>
          </p:spPr>
        </p:pic>
      </p:grpSp>
      <p:pic>
        <p:nvPicPr>
          <p:cNvPr id="51" name="Picture 50" descr="bnbn.PNG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51920" y="4293096"/>
            <a:ext cx="576064" cy="1236462"/>
          </a:xfrm>
          <a:prstGeom prst="rect">
            <a:avLst/>
          </a:prstGeom>
        </p:spPr>
      </p:pic>
      <p:pic>
        <p:nvPicPr>
          <p:cNvPr id="52" name="Picture 51" descr="bnbn.PNG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72000" y="4293096"/>
            <a:ext cx="572701" cy="1236462"/>
          </a:xfrm>
          <a:prstGeom prst="rect">
            <a:avLst/>
          </a:prstGeom>
        </p:spPr>
      </p:pic>
      <p:sp>
        <p:nvSpPr>
          <p:cNvPr id="53" name="Rectangle 52"/>
          <p:cNvSpPr/>
          <p:nvPr/>
        </p:nvSpPr>
        <p:spPr>
          <a:xfrm>
            <a:off x="4355976" y="4437112"/>
            <a:ext cx="216024" cy="14401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KW"/>
          </a:p>
        </p:txBody>
      </p:sp>
      <p:sp>
        <p:nvSpPr>
          <p:cNvPr id="54" name="Rectangle 53"/>
          <p:cNvSpPr/>
          <p:nvPr/>
        </p:nvSpPr>
        <p:spPr>
          <a:xfrm>
            <a:off x="4355976" y="5013176"/>
            <a:ext cx="216024" cy="14401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KW"/>
          </a:p>
        </p:txBody>
      </p:sp>
      <p:sp>
        <p:nvSpPr>
          <p:cNvPr id="55" name="Rectangle 54"/>
          <p:cNvSpPr/>
          <p:nvPr/>
        </p:nvSpPr>
        <p:spPr>
          <a:xfrm>
            <a:off x="4355976" y="4725144"/>
            <a:ext cx="216024" cy="14401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KW"/>
          </a:p>
        </p:txBody>
      </p:sp>
      <p:sp>
        <p:nvSpPr>
          <p:cNvPr id="58" name="Cloud Callout 57"/>
          <p:cNvSpPr/>
          <p:nvPr/>
        </p:nvSpPr>
        <p:spPr>
          <a:xfrm rot="16677739">
            <a:off x="3903846" y="-435217"/>
            <a:ext cx="1363841" cy="2933841"/>
          </a:xfrm>
          <a:prstGeom prst="cloud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KW"/>
          </a:p>
        </p:txBody>
      </p:sp>
      <p:sp>
        <p:nvSpPr>
          <p:cNvPr id="59" name="TextBox 58"/>
          <p:cNvSpPr txBox="1"/>
          <p:nvPr/>
        </p:nvSpPr>
        <p:spPr>
          <a:xfrm>
            <a:off x="3059832" y="548680"/>
            <a:ext cx="2376264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KW" sz="3600" b="1" i="1" dirty="0" smtClean="0"/>
              <a:t>وأنا بقي لدي 3 عشرات</a:t>
            </a:r>
            <a:endParaRPr lang="ar-KW" sz="3600" b="1" i="1" dirty="0"/>
          </a:p>
        </p:txBody>
      </p:sp>
      <p:pic>
        <p:nvPicPr>
          <p:cNvPr id="21" name="Picture 20" descr="Acds.PNG"/>
          <p:cNvPicPr>
            <a:picLocks noChangeAspect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64088" y="836712"/>
            <a:ext cx="3960440" cy="6192688"/>
          </a:xfrm>
          <a:prstGeom prst="rect">
            <a:avLst/>
          </a:prstGeom>
        </p:spPr>
      </p:pic>
    </p:spTree>
  </p:cSld>
  <p:clrMapOvr>
    <a:masterClrMapping/>
  </p:clrMapOvr>
  <p:transition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6" dur="1000" autoRev="1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DD421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1000" autoRev="1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DD421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1000" autoRev="1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4829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50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</p:childTnLst>
        </p:cTn>
      </p:par>
    </p:tnLst>
    <p:bldLst>
      <p:bldP spid="5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16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4" name="Picture 3" descr="Red Flower Clipart Image: The sun rising over a grassy hill with red daisies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images.google.com/url?source=imgres&amp;ct=tbn&amp;q=http://www.gospelgifs.com/clips/clipz24/images/house2.gif&amp;sa=X&amp;ei=qA_8TKzSK8bNrQfzwfzeCA&amp;ved=0CAUQ8wc4Aw&amp;usg=AFQjCNE5zj8Q-zxMCrG7eIJ1kSCDtdw_-g"/>
          <p:cNvPicPr/>
          <p:nvPr/>
        </p:nvPicPr>
        <p:blipFill>
          <a:blip r:embed="rId6" cstate="print">
            <a:clrChange>
              <a:clrFrom>
                <a:srgbClr val="CCFFFF"/>
              </a:clrFrom>
              <a:clrTo>
                <a:srgbClr val="CC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31632" y="1340768"/>
            <a:ext cx="3312368" cy="3166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7" descr="C:\Users\HP\Desktop\New folder\yi.y.PN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52120" y="692696"/>
            <a:ext cx="3672408" cy="6408712"/>
          </a:xfrm>
          <a:prstGeom prst="rect">
            <a:avLst/>
          </a:prstGeom>
          <a:noFill/>
        </p:spPr>
      </p:pic>
      <p:pic>
        <p:nvPicPr>
          <p:cNvPr id="29" name="Picture 5" descr="C:\Users\HP\Desktop\New folder\wefgvrgq.PN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71800" y="1340768"/>
            <a:ext cx="4176464" cy="5001369"/>
          </a:xfrm>
          <a:prstGeom prst="rect">
            <a:avLst/>
          </a:prstGeom>
          <a:noFill/>
        </p:spPr>
      </p:pic>
      <p:pic>
        <p:nvPicPr>
          <p:cNvPr id="30" name="Picture 29" descr="girl.PN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252536" y="1556792"/>
            <a:ext cx="2088232" cy="3240360"/>
          </a:xfrm>
          <a:prstGeom prst="rect">
            <a:avLst/>
          </a:prstGeom>
        </p:spPr>
      </p:pic>
      <p:grpSp>
        <p:nvGrpSpPr>
          <p:cNvPr id="22" name="Group 21"/>
          <p:cNvGrpSpPr/>
          <p:nvPr/>
        </p:nvGrpSpPr>
        <p:grpSpPr>
          <a:xfrm>
            <a:off x="6660232" y="4293096"/>
            <a:ext cx="2016224" cy="1584176"/>
            <a:chOff x="6516216" y="4509120"/>
            <a:chExt cx="1872208" cy="1368152"/>
          </a:xfrm>
        </p:grpSpPr>
        <p:pic>
          <p:nvPicPr>
            <p:cNvPr id="23" name="Picture 22" descr="eeeeee.PNG"/>
            <p:cNvPicPr>
              <a:picLocks noChangeAspect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516216" y="4509120"/>
              <a:ext cx="792088" cy="1351899"/>
            </a:xfrm>
            <a:prstGeom prst="rect">
              <a:avLst/>
            </a:prstGeom>
          </p:spPr>
        </p:pic>
        <p:pic>
          <p:nvPicPr>
            <p:cNvPr id="24" name="Picture 23" descr="eeeeee.PNG"/>
            <p:cNvPicPr>
              <a:picLocks noChangeAspect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948264" y="4509120"/>
              <a:ext cx="864096" cy="1351899"/>
            </a:xfrm>
            <a:prstGeom prst="rect">
              <a:avLst/>
            </a:prstGeom>
          </p:spPr>
        </p:pic>
        <p:pic>
          <p:nvPicPr>
            <p:cNvPr id="25" name="Picture 24" descr="eeeeee.PNG"/>
            <p:cNvPicPr>
              <a:picLocks noChangeAspect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524328" y="4581128"/>
              <a:ext cx="864096" cy="1296144"/>
            </a:xfrm>
            <a:prstGeom prst="rect">
              <a:avLst/>
            </a:prstGeom>
          </p:spPr>
        </p:pic>
      </p:grpSp>
      <p:pic>
        <p:nvPicPr>
          <p:cNvPr id="27" name="Picture 26" descr="123456.PNG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75856" y="2348880"/>
            <a:ext cx="749498" cy="1800200"/>
          </a:xfrm>
          <a:prstGeom prst="rect">
            <a:avLst/>
          </a:prstGeom>
        </p:spPr>
      </p:pic>
      <p:pic>
        <p:nvPicPr>
          <p:cNvPr id="31" name="Picture 30" descr="red.PNG"/>
          <p:cNvPicPr>
            <a:picLocks noChangeAspect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39952" y="3933056"/>
            <a:ext cx="648072" cy="613962"/>
          </a:xfrm>
          <a:prstGeom prst="rect">
            <a:avLst/>
          </a:prstGeom>
        </p:spPr>
      </p:pic>
      <p:pic>
        <p:nvPicPr>
          <p:cNvPr id="32" name="Picture 31" descr="red.PNG"/>
          <p:cNvPicPr>
            <a:picLocks noChangeAspect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27984" y="3861048"/>
            <a:ext cx="648072" cy="613962"/>
          </a:xfrm>
          <a:prstGeom prst="rect">
            <a:avLst/>
          </a:prstGeom>
        </p:spPr>
      </p:pic>
      <p:pic>
        <p:nvPicPr>
          <p:cNvPr id="33" name="Picture 32" descr="red.PNG"/>
          <p:cNvPicPr>
            <a:picLocks noChangeAspect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8024" y="3933056"/>
            <a:ext cx="648072" cy="613962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34" name="Picture 33" descr="red.PNG"/>
          <p:cNvPicPr>
            <a:picLocks noChangeAspect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97152" y="4390256"/>
            <a:ext cx="648072" cy="613962"/>
          </a:xfrm>
          <a:prstGeom prst="rect">
            <a:avLst/>
          </a:prstGeom>
        </p:spPr>
      </p:pic>
      <p:pic>
        <p:nvPicPr>
          <p:cNvPr id="35" name="Picture 34" descr="red.PNG"/>
          <p:cNvPicPr>
            <a:picLocks noChangeAspect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32040" y="4653136"/>
            <a:ext cx="576064" cy="613962"/>
          </a:xfrm>
          <a:prstGeom prst="rect">
            <a:avLst/>
          </a:prstGeom>
        </p:spPr>
      </p:pic>
      <p:pic>
        <p:nvPicPr>
          <p:cNvPr id="36" name="Picture 35" descr="red.PNG"/>
          <p:cNvPicPr>
            <a:picLocks noChangeAspect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55976" y="4221088"/>
            <a:ext cx="576064" cy="655882"/>
          </a:xfrm>
          <a:prstGeom prst="rect">
            <a:avLst/>
          </a:prstGeom>
        </p:spPr>
      </p:pic>
      <p:pic>
        <p:nvPicPr>
          <p:cNvPr id="37" name="Picture 36" descr="red.PNG"/>
          <p:cNvPicPr>
            <a:picLocks noChangeAspect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39952" y="4581128"/>
            <a:ext cx="576064" cy="613962"/>
          </a:xfrm>
          <a:prstGeom prst="rect">
            <a:avLst/>
          </a:prstGeom>
        </p:spPr>
      </p:pic>
      <p:pic>
        <p:nvPicPr>
          <p:cNvPr id="38" name="Picture 37" descr="red.PNG"/>
          <p:cNvPicPr>
            <a:picLocks noChangeAspect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32040" y="4221088"/>
            <a:ext cx="576064" cy="613962"/>
          </a:xfrm>
          <a:prstGeom prst="rect">
            <a:avLst/>
          </a:prstGeom>
        </p:spPr>
      </p:pic>
      <p:sp>
        <p:nvSpPr>
          <p:cNvPr id="39" name="Cloud Callout 38"/>
          <p:cNvSpPr/>
          <p:nvPr/>
        </p:nvSpPr>
        <p:spPr>
          <a:xfrm rot="16651852">
            <a:off x="1597292" y="-115325"/>
            <a:ext cx="2128010" cy="3127473"/>
          </a:xfrm>
          <a:prstGeom prst="cloud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KW"/>
          </a:p>
        </p:txBody>
      </p:sp>
      <p:sp>
        <p:nvSpPr>
          <p:cNvPr id="56" name="TextBox 55"/>
          <p:cNvSpPr txBox="1"/>
          <p:nvPr/>
        </p:nvSpPr>
        <p:spPr>
          <a:xfrm>
            <a:off x="1259632" y="836712"/>
            <a:ext cx="2520280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KW" sz="3200" b="1" i="1" dirty="0" smtClean="0"/>
              <a:t>خذي ياصغيرة ال 5 </a:t>
            </a:r>
            <a:r>
              <a:rPr lang="ar-JO" sz="3200" b="1" i="1" dirty="0" err="1" smtClean="0"/>
              <a:t>شواقل</a:t>
            </a:r>
            <a:r>
              <a:rPr lang="ar-KW" sz="3200" b="1" i="1" dirty="0" smtClean="0"/>
              <a:t> </a:t>
            </a:r>
            <a:r>
              <a:rPr lang="ar-KW" sz="3200" b="1" i="1" dirty="0" smtClean="0"/>
              <a:t>لتشتري الدواء</a:t>
            </a:r>
            <a:endParaRPr lang="ar-KW" sz="3200" b="1" i="1" dirty="0"/>
          </a:p>
        </p:txBody>
      </p:sp>
      <p:pic>
        <p:nvPicPr>
          <p:cNvPr id="26" name="Picture 25" descr="hhhhhhhh.PNG"/>
          <p:cNvPicPr>
            <a:picLocks noChangeAspect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91880" y="1412776"/>
            <a:ext cx="3661251" cy="5097036"/>
          </a:xfrm>
          <a:prstGeom prst="rect">
            <a:avLst/>
          </a:prstGeom>
        </p:spPr>
      </p:pic>
    </p:spTree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6" dur="1000" autoRev="1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DD421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1000" autoRev="1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DD421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1000" autoRev="1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5311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 tmFilter="0, 0; .2, .5; .8, .5; 1, 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500" autoRev="1" fill="hold"/>
                                        <p:tgtEl>
                                          <p:spTgt spid="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</p:childTnLst>
        </p:cTn>
      </p:par>
    </p:tnLst>
    <p:bldLst>
      <p:bldP spid="5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Red Flower Clipart Image: The sun rising over a grassy hill with red daisies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images.google.com/url?source=imgres&amp;ct=tbn&amp;q=http://www.gospelgifs.com/clips/clipz24/images/house2.gif&amp;sa=X&amp;ei=qA_8TKzSK8bNrQfzwfzeCA&amp;ved=0CAUQ8wc4Aw&amp;usg=AFQjCNE5zj8Q-zxMCrG7eIJ1kSCDtdw_-g"/>
          <p:cNvPicPr/>
          <p:nvPr/>
        </p:nvPicPr>
        <p:blipFill>
          <a:blip r:embed="rId4" cstate="print">
            <a:clrChange>
              <a:clrFrom>
                <a:srgbClr val="CCFFFF"/>
              </a:clrFrom>
              <a:clrTo>
                <a:srgbClr val="CC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31632" y="1340768"/>
            <a:ext cx="3312368" cy="3166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7" descr="C:\Users\HP\Desktop\New folder\yi.y.PN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64088" y="620688"/>
            <a:ext cx="4032448" cy="6237312"/>
          </a:xfrm>
          <a:prstGeom prst="rect">
            <a:avLst/>
          </a:prstGeom>
          <a:noFill/>
        </p:spPr>
      </p:pic>
      <p:pic>
        <p:nvPicPr>
          <p:cNvPr id="29" name="Picture 5" descr="C:\Users\HP\Desktop\New folder\wefgvrgq.PN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11760" y="1340768"/>
            <a:ext cx="4392488" cy="5328592"/>
          </a:xfrm>
          <a:prstGeom prst="rect">
            <a:avLst/>
          </a:prstGeom>
          <a:noFill/>
        </p:spPr>
      </p:pic>
      <p:pic>
        <p:nvPicPr>
          <p:cNvPr id="30" name="Picture 29" descr="girl.PN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9592" y="1412776"/>
            <a:ext cx="2232248" cy="3096344"/>
          </a:xfrm>
          <a:prstGeom prst="rect">
            <a:avLst/>
          </a:prstGeom>
        </p:spPr>
      </p:pic>
      <p:pic>
        <p:nvPicPr>
          <p:cNvPr id="37" name="Picture 36" descr="blue.PN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95736" y="2996952"/>
            <a:ext cx="273133" cy="360040"/>
          </a:xfrm>
          <a:prstGeom prst="rect">
            <a:avLst/>
          </a:prstGeom>
        </p:spPr>
      </p:pic>
      <p:pic>
        <p:nvPicPr>
          <p:cNvPr id="39" name="Picture 38" descr="blue.PN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23728" y="3356992"/>
            <a:ext cx="288032" cy="379680"/>
          </a:xfrm>
          <a:prstGeom prst="rect">
            <a:avLst/>
          </a:prstGeom>
        </p:spPr>
      </p:pic>
      <p:pic>
        <p:nvPicPr>
          <p:cNvPr id="40" name="Picture 39" descr="blue.PN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35696" y="2996952"/>
            <a:ext cx="288032" cy="379680"/>
          </a:xfrm>
          <a:prstGeom prst="rect">
            <a:avLst/>
          </a:prstGeom>
        </p:spPr>
      </p:pic>
      <p:pic>
        <p:nvPicPr>
          <p:cNvPr id="41" name="Picture 40" descr="blue.PN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07704" y="3356992"/>
            <a:ext cx="273133" cy="360040"/>
          </a:xfrm>
          <a:prstGeom prst="rect">
            <a:avLst/>
          </a:prstGeom>
        </p:spPr>
      </p:pic>
      <p:pic>
        <p:nvPicPr>
          <p:cNvPr id="42" name="Picture 41" descr="blue.PN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79712" y="3645024"/>
            <a:ext cx="273133" cy="360040"/>
          </a:xfrm>
          <a:prstGeom prst="rect">
            <a:avLst/>
          </a:prstGeom>
        </p:spPr>
      </p:pic>
      <p:pic>
        <p:nvPicPr>
          <p:cNvPr id="43" name="Picture 42" descr="red.PN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71999" y="5013176"/>
            <a:ext cx="635013" cy="432048"/>
          </a:xfrm>
          <a:prstGeom prst="rect">
            <a:avLst/>
          </a:prstGeom>
        </p:spPr>
      </p:pic>
      <p:pic>
        <p:nvPicPr>
          <p:cNvPr id="44" name="Picture 43" descr="red.PN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23928" y="4941168"/>
            <a:ext cx="740848" cy="504056"/>
          </a:xfrm>
          <a:prstGeom prst="rect">
            <a:avLst/>
          </a:prstGeom>
        </p:spPr>
      </p:pic>
      <p:pic>
        <p:nvPicPr>
          <p:cNvPr id="45" name="Picture 44" descr="red.PN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11960" y="4627159"/>
            <a:ext cx="648072" cy="440933"/>
          </a:xfrm>
          <a:prstGeom prst="rect">
            <a:avLst/>
          </a:prstGeom>
        </p:spPr>
      </p:pic>
      <p:pic>
        <p:nvPicPr>
          <p:cNvPr id="46" name="Picture 45" descr="red.PN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51920" y="4581128"/>
            <a:ext cx="743731" cy="504056"/>
          </a:xfrm>
          <a:prstGeom prst="rect">
            <a:avLst/>
          </a:prstGeom>
        </p:spPr>
      </p:pic>
      <p:pic>
        <p:nvPicPr>
          <p:cNvPr id="47" name="Picture 46" descr="red.PN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85059" y="4581128"/>
            <a:ext cx="635013" cy="504056"/>
          </a:xfrm>
          <a:prstGeom prst="rect">
            <a:avLst/>
          </a:prstGeom>
        </p:spPr>
      </p:pic>
      <p:pic>
        <p:nvPicPr>
          <p:cNvPr id="48" name="Picture 47" descr="red.PN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27984" y="4221087"/>
            <a:ext cx="720080" cy="488027"/>
          </a:xfrm>
          <a:prstGeom prst="rect">
            <a:avLst/>
          </a:prstGeom>
        </p:spPr>
      </p:pic>
      <p:pic>
        <p:nvPicPr>
          <p:cNvPr id="49" name="Picture 48" descr="red.PN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07904" y="4149080"/>
            <a:ext cx="743731" cy="504056"/>
          </a:xfrm>
          <a:prstGeom prst="rect">
            <a:avLst/>
          </a:prstGeom>
        </p:spPr>
      </p:pic>
      <p:pic>
        <p:nvPicPr>
          <p:cNvPr id="50" name="Picture 49" descr="red.PN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39952" y="4221088"/>
            <a:ext cx="637895" cy="504056"/>
          </a:xfrm>
          <a:prstGeom prst="rect">
            <a:avLst/>
          </a:prstGeom>
        </p:spPr>
      </p:pic>
      <p:grpSp>
        <p:nvGrpSpPr>
          <p:cNvPr id="24" name="Group 23"/>
          <p:cNvGrpSpPr/>
          <p:nvPr/>
        </p:nvGrpSpPr>
        <p:grpSpPr>
          <a:xfrm>
            <a:off x="6588224" y="4005064"/>
            <a:ext cx="2016224" cy="1584176"/>
            <a:chOff x="6516216" y="4509120"/>
            <a:chExt cx="1872208" cy="1368152"/>
          </a:xfrm>
        </p:grpSpPr>
        <p:pic>
          <p:nvPicPr>
            <p:cNvPr id="25" name="Picture 24" descr="eeeeee.PNG"/>
            <p:cNvPicPr>
              <a:picLocks noChangeAspect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516216" y="4509120"/>
              <a:ext cx="792088" cy="1351899"/>
            </a:xfrm>
            <a:prstGeom prst="rect">
              <a:avLst/>
            </a:prstGeom>
          </p:spPr>
        </p:pic>
        <p:pic>
          <p:nvPicPr>
            <p:cNvPr id="26" name="Picture 25" descr="eeeeee.PNG"/>
            <p:cNvPicPr>
              <a:picLocks noChangeAspect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948264" y="4509120"/>
              <a:ext cx="864096" cy="1351899"/>
            </a:xfrm>
            <a:prstGeom prst="rect">
              <a:avLst/>
            </a:prstGeom>
          </p:spPr>
        </p:pic>
        <p:pic>
          <p:nvPicPr>
            <p:cNvPr id="27" name="Picture 26" descr="eeeeee.PNG"/>
            <p:cNvPicPr>
              <a:picLocks noChangeAspect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524328" y="4581128"/>
              <a:ext cx="864096" cy="1296144"/>
            </a:xfrm>
            <a:prstGeom prst="rect">
              <a:avLst/>
            </a:prstGeom>
          </p:spPr>
        </p:pic>
      </p:grpSp>
      <p:pic>
        <p:nvPicPr>
          <p:cNvPr id="31" name="Picture 30" descr="';ljkhcjyublj;.PNG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1600" y="1484784"/>
            <a:ext cx="2376264" cy="3240360"/>
          </a:xfrm>
          <a:prstGeom prst="rect">
            <a:avLst/>
          </a:prstGeom>
        </p:spPr>
      </p:pic>
    </p:spTree>
  </p:cSld>
  <p:clrMapOvr>
    <a:masterClrMapping/>
  </p:clrMapOvr>
  <p:transition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18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4" name="Picture 3" descr="Red Flower Clipart Image: The sun rising over a grassy hill with red daisies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images.google.com/url?source=imgres&amp;ct=tbn&amp;q=http://www.gospelgifs.com/clips/clipz24/images/house2.gif&amp;sa=X&amp;ei=qA_8TKzSK8bNrQfzwfzeCA&amp;ved=0CAUQ8wc4Aw&amp;usg=AFQjCNE5zj8Q-zxMCrG7eIJ1kSCDtdw_-g"/>
          <p:cNvPicPr/>
          <p:nvPr/>
        </p:nvPicPr>
        <p:blipFill>
          <a:blip r:embed="rId6" cstate="print">
            <a:clrChange>
              <a:clrFrom>
                <a:srgbClr val="CCFFFF"/>
              </a:clrFrom>
              <a:clrTo>
                <a:srgbClr val="CC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31632" y="1340768"/>
            <a:ext cx="3312368" cy="3166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7" descr="C:\Users\HP\Desktop\New folder\yi.y.PN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92080" y="722005"/>
            <a:ext cx="3851920" cy="6135995"/>
          </a:xfrm>
          <a:prstGeom prst="rect">
            <a:avLst/>
          </a:prstGeom>
          <a:noFill/>
        </p:spPr>
      </p:pic>
      <p:pic>
        <p:nvPicPr>
          <p:cNvPr id="29" name="Picture 5" descr="C:\Users\HP\Desktop\New folder\wefgvrgq.PN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15816" y="1700808"/>
            <a:ext cx="3888432" cy="4824536"/>
          </a:xfrm>
          <a:prstGeom prst="rect">
            <a:avLst/>
          </a:prstGeom>
          <a:noFill/>
        </p:spPr>
      </p:pic>
      <p:pic>
        <p:nvPicPr>
          <p:cNvPr id="30" name="Picture 29" descr="girl.PN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396552" y="1484784"/>
            <a:ext cx="2520280" cy="2952328"/>
          </a:xfrm>
          <a:prstGeom prst="rect">
            <a:avLst/>
          </a:prstGeom>
        </p:spPr>
      </p:pic>
      <p:pic>
        <p:nvPicPr>
          <p:cNvPr id="37" name="Picture 36" descr="blue.PN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5576" y="3429000"/>
            <a:ext cx="209579" cy="276264"/>
          </a:xfrm>
          <a:prstGeom prst="rect">
            <a:avLst/>
          </a:prstGeom>
        </p:spPr>
      </p:pic>
      <p:pic>
        <p:nvPicPr>
          <p:cNvPr id="39" name="Picture 38" descr="blue.PN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43608" y="3356992"/>
            <a:ext cx="209579" cy="276264"/>
          </a:xfrm>
          <a:prstGeom prst="rect">
            <a:avLst/>
          </a:prstGeom>
        </p:spPr>
      </p:pic>
      <p:pic>
        <p:nvPicPr>
          <p:cNvPr id="40" name="Picture 39" descr="blue.PN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5576" y="3068960"/>
            <a:ext cx="209579" cy="276264"/>
          </a:xfrm>
          <a:prstGeom prst="rect">
            <a:avLst/>
          </a:prstGeom>
        </p:spPr>
      </p:pic>
      <p:pic>
        <p:nvPicPr>
          <p:cNvPr id="41" name="Picture 40" descr="blue.PN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1600" y="3068960"/>
            <a:ext cx="209579" cy="276264"/>
          </a:xfrm>
          <a:prstGeom prst="rect">
            <a:avLst/>
          </a:prstGeom>
        </p:spPr>
      </p:pic>
      <p:pic>
        <p:nvPicPr>
          <p:cNvPr id="42" name="Picture 41" descr="blue.PN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9592" y="3645024"/>
            <a:ext cx="209579" cy="276264"/>
          </a:xfrm>
          <a:prstGeom prst="rect">
            <a:avLst/>
          </a:prstGeom>
        </p:spPr>
      </p:pic>
      <p:sp>
        <p:nvSpPr>
          <p:cNvPr id="23" name="Cloud Callout 22"/>
          <p:cNvSpPr/>
          <p:nvPr/>
        </p:nvSpPr>
        <p:spPr>
          <a:xfrm rot="4130907">
            <a:off x="2285893" y="-478856"/>
            <a:ext cx="2183211" cy="3697024"/>
          </a:xfrm>
          <a:prstGeom prst="cloud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KW"/>
          </a:p>
        </p:txBody>
      </p:sp>
      <p:sp>
        <p:nvSpPr>
          <p:cNvPr id="24" name="TextBox 23"/>
          <p:cNvSpPr txBox="1"/>
          <p:nvPr/>
        </p:nvSpPr>
        <p:spPr>
          <a:xfrm>
            <a:off x="1475656" y="548680"/>
            <a:ext cx="3384376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KW" sz="3200" b="1" i="1" dirty="0" smtClean="0"/>
              <a:t>شكراً لك يا سيد آحاد ويا آنسة عشرات على مساعدتكما.شكراً جزيلاً</a:t>
            </a:r>
            <a:endParaRPr lang="ar-KW" sz="3200" b="1" i="1" dirty="0"/>
          </a:p>
        </p:txBody>
      </p:sp>
      <p:grpSp>
        <p:nvGrpSpPr>
          <p:cNvPr id="26" name="Group 25"/>
          <p:cNvGrpSpPr/>
          <p:nvPr/>
        </p:nvGrpSpPr>
        <p:grpSpPr>
          <a:xfrm>
            <a:off x="6516216" y="3861048"/>
            <a:ext cx="1800200" cy="1800200"/>
            <a:chOff x="6516216" y="4509120"/>
            <a:chExt cx="1872208" cy="1368152"/>
          </a:xfrm>
        </p:grpSpPr>
        <p:pic>
          <p:nvPicPr>
            <p:cNvPr id="27" name="Picture 26" descr="eeeeee.PNG"/>
            <p:cNvPicPr>
              <a:picLocks noChangeAspect="1"/>
            </p:cNvPicPr>
            <p:nvPr/>
          </p:nvPicPr>
          <p:blipFill>
            <a:blip r:embed="rId1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516216" y="4509120"/>
              <a:ext cx="792088" cy="1351899"/>
            </a:xfrm>
            <a:prstGeom prst="rect">
              <a:avLst/>
            </a:prstGeom>
          </p:spPr>
        </p:pic>
        <p:pic>
          <p:nvPicPr>
            <p:cNvPr id="31" name="Picture 30" descr="eeeeee.PNG"/>
            <p:cNvPicPr>
              <a:picLocks noChangeAspect="1"/>
            </p:cNvPicPr>
            <p:nvPr/>
          </p:nvPicPr>
          <p:blipFill>
            <a:blip r:embed="rId1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948264" y="4509120"/>
              <a:ext cx="864096" cy="1351899"/>
            </a:xfrm>
            <a:prstGeom prst="rect">
              <a:avLst/>
            </a:prstGeom>
          </p:spPr>
        </p:pic>
        <p:pic>
          <p:nvPicPr>
            <p:cNvPr id="32" name="Picture 31" descr="eeeeee.PNG"/>
            <p:cNvPicPr>
              <a:picLocks noChangeAspect="1"/>
            </p:cNvPicPr>
            <p:nvPr/>
          </p:nvPicPr>
          <p:blipFill>
            <a:blip r:embed="rId1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524328" y="4581128"/>
              <a:ext cx="864096" cy="1296144"/>
            </a:xfrm>
            <a:prstGeom prst="rect">
              <a:avLst/>
            </a:prstGeom>
          </p:spPr>
        </p:pic>
      </p:grpSp>
      <p:pic>
        <p:nvPicPr>
          <p:cNvPr id="38" name="Picture 37" descr="red.PNG"/>
          <p:cNvPicPr>
            <a:picLocks noChangeAspect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39952" y="4149080"/>
            <a:ext cx="648072" cy="613962"/>
          </a:xfrm>
          <a:prstGeom prst="rect">
            <a:avLst/>
          </a:prstGeom>
        </p:spPr>
      </p:pic>
      <p:pic>
        <p:nvPicPr>
          <p:cNvPr id="54" name="Picture 53" descr="red.PNG"/>
          <p:cNvPicPr>
            <a:picLocks noChangeAspect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39952" y="4509120"/>
            <a:ext cx="648072" cy="613962"/>
          </a:xfrm>
          <a:prstGeom prst="rect">
            <a:avLst/>
          </a:prstGeom>
        </p:spPr>
      </p:pic>
      <p:pic>
        <p:nvPicPr>
          <p:cNvPr id="55" name="Picture 54" descr="red.PNG"/>
          <p:cNvPicPr>
            <a:picLocks noChangeAspect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39952" y="4941168"/>
            <a:ext cx="648072" cy="613962"/>
          </a:xfrm>
          <a:prstGeom prst="rect">
            <a:avLst/>
          </a:prstGeom>
        </p:spPr>
      </p:pic>
      <p:pic>
        <p:nvPicPr>
          <p:cNvPr id="56" name="Picture 55" descr="red.PNG"/>
          <p:cNvPicPr>
            <a:picLocks noChangeAspect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60032" y="4149080"/>
            <a:ext cx="648072" cy="613962"/>
          </a:xfrm>
          <a:prstGeom prst="rect">
            <a:avLst/>
          </a:prstGeom>
        </p:spPr>
      </p:pic>
      <p:pic>
        <p:nvPicPr>
          <p:cNvPr id="57" name="Picture 56" descr="red.PNG"/>
          <p:cNvPicPr>
            <a:picLocks noChangeAspect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60032" y="4581128"/>
            <a:ext cx="648072" cy="613962"/>
          </a:xfrm>
          <a:prstGeom prst="rect">
            <a:avLst/>
          </a:prstGeom>
        </p:spPr>
      </p:pic>
      <p:pic>
        <p:nvPicPr>
          <p:cNvPr id="58" name="Picture 57" descr="red.PNG"/>
          <p:cNvPicPr>
            <a:picLocks noChangeAspect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99992" y="4581128"/>
            <a:ext cx="648072" cy="613962"/>
          </a:xfrm>
          <a:prstGeom prst="rect">
            <a:avLst/>
          </a:prstGeom>
        </p:spPr>
      </p:pic>
      <p:pic>
        <p:nvPicPr>
          <p:cNvPr id="59" name="Picture 58" descr="red.PNG"/>
          <p:cNvPicPr>
            <a:picLocks noChangeAspect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60032" y="4941168"/>
            <a:ext cx="648072" cy="613962"/>
          </a:xfrm>
          <a:prstGeom prst="rect">
            <a:avLst/>
          </a:prstGeom>
        </p:spPr>
      </p:pic>
      <p:pic>
        <p:nvPicPr>
          <p:cNvPr id="60" name="Picture 59" descr="red.PNG"/>
          <p:cNvPicPr>
            <a:picLocks noChangeAspect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99992" y="4221088"/>
            <a:ext cx="648072" cy="613962"/>
          </a:xfrm>
          <a:prstGeom prst="rect">
            <a:avLst/>
          </a:prstGeom>
        </p:spPr>
      </p:pic>
      <p:pic>
        <p:nvPicPr>
          <p:cNvPr id="33" name="Picture 32" descr="123v.PNG"/>
          <p:cNvPicPr>
            <a:picLocks noChangeAspect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540568" y="1412776"/>
            <a:ext cx="3312368" cy="3024336"/>
          </a:xfrm>
          <a:prstGeom prst="rect">
            <a:avLst/>
          </a:prstGeom>
        </p:spPr>
      </p:pic>
    </p:spTree>
  </p:cSld>
  <p:clrMapOvr>
    <a:masterClrMapping/>
  </p:clrMapOvr>
  <p:transition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6" dur="1000" autoRev="1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DD421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1000" autoRev="1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DD421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1000" autoRev="1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7906" fill="hold"/>
                                        <p:tgtEl>
                                          <p:spTgt spid="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 tmFilter="0, 0; .2, .5; .8, .5; 1, 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500" autoRev="1" fill="hold"/>
                                        <p:tgtEl>
                                          <p:spTgt spid="3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"/>
                </p:tgtEl>
              </p:cMediaNode>
            </p:audio>
          </p:childTnLst>
        </p:cTn>
      </p:par>
    </p:tnLst>
    <p:bldLst>
      <p:bldP spid="2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19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4" name="Picture 3" descr="Red Flower Clipart Image: The sun rising over a grassy hill with red daisies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images.google.com/url?source=imgres&amp;ct=tbn&amp;q=http://www.gospelgifs.com/clips/clipz24/images/house2.gif&amp;sa=X&amp;ei=qA_8TKzSK8bNrQfzwfzeCA&amp;ved=0CAUQ8wc4Aw&amp;usg=AFQjCNE5zj8Q-zxMCrG7eIJ1kSCDtdw_-g"/>
          <p:cNvPicPr/>
          <p:nvPr/>
        </p:nvPicPr>
        <p:blipFill>
          <a:blip r:embed="rId6" cstate="print">
            <a:clrChange>
              <a:clrFrom>
                <a:srgbClr val="CCFFFF"/>
              </a:clrFrom>
              <a:clrTo>
                <a:srgbClr val="CC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31632" y="1340768"/>
            <a:ext cx="3312368" cy="3166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7" descr="C:\Users\HP\Desktop\New folder\yi.y.PN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75648" y="1196752"/>
            <a:ext cx="3420888" cy="5904656"/>
          </a:xfrm>
          <a:prstGeom prst="rect">
            <a:avLst/>
          </a:prstGeom>
          <a:noFill/>
        </p:spPr>
      </p:pic>
      <p:pic>
        <p:nvPicPr>
          <p:cNvPr id="11" name="Picture 5" descr="C:\Users\HP\Desktop\New folder\wefgvrgq.PN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47864" y="1484784"/>
            <a:ext cx="3600400" cy="4857353"/>
          </a:xfrm>
          <a:prstGeom prst="rect">
            <a:avLst/>
          </a:prstGeom>
          <a:noFill/>
        </p:spPr>
      </p:pic>
      <p:pic>
        <p:nvPicPr>
          <p:cNvPr id="13" name="Picture 12" descr="ssssssn.PN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1844824"/>
            <a:ext cx="1876687" cy="3096344"/>
          </a:xfrm>
          <a:prstGeom prst="rect">
            <a:avLst/>
          </a:prstGeom>
        </p:spPr>
      </p:pic>
      <p:sp>
        <p:nvSpPr>
          <p:cNvPr id="14" name="Teardrop 13"/>
          <p:cNvSpPr/>
          <p:nvPr/>
        </p:nvSpPr>
        <p:spPr>
          <a:xfrm rot="5569576">
            <a:off x="2325436" y="19614"/>
            <a:ext cx="1728192" cy="2625653"/>
          </a:xfrm>
          <a:prstGeom prst="teardrop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KW"/>
          </a:p>
        </p:txBody>
      </p:sp>
      <p:sp>
        <p:nvSpPr>
          <p:cNvPr id="15" name="TextBox 14"/>
          <p:cNvSpPr txBox="1"/>
          <p:nvPr/>
        </p:nvSpPr>
        <p:spPr>
          <a:xfrm>
            <a:off x="1907704" y="764704"/>
            <a:ext cx="2520280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KW" sz="3200" b="1" i="1" dirty="0" smtClean="0"/>
              <a:t>و الآن .ما رأيكِ أن نذهب إلى السوق ؟</a:t>
            </a:r>
            <a:endParaRPr lang="ar-KW" sz="3200" b="1" i="1" dirty="0"/>
          </a:p>
        </p:txBody>
      </p:sp>
      <p:pic>
        <p:nvPicPr>
          <p:cNvPr id="16" name="Picture 15" descr="hhhhhhhh.PN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49022" y="1628800"/>
            <a:ext cx="3143258" cy="4824536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6" dur="1000" autoRev="1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DD421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1000" autoRev="1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DD421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1000" autoRev="1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5944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50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  <p:bldLst>
      <p:bldP spid="1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20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27984" y="3276600"/>
            <a:ext cx="296416" cy="296416"/>
          </a:xfrm>
          <a:prstGeom prst="rect">
            <a:avLst/>
          </a:prstGeom>
        </p:spPr>
      </p:pic>
      <p:pic>
        <p:nvPicPr>
          <p:cNvPr id="4" name="Picture 3" descr="Red Flower Clipart Image: The sun rising over a grassy hill with red daisies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images.google.com/url?source=imgres&amp;ct=tbn&amp;q=http://www.gospelgifs.com/clips/clipz24/images/house2.gif&amp;sa=X&amp;ei=qA_8TKzSK8bNrQfzwfzeCA&amp;ved=0CAUQ8wc4Aw&amp;usg=AFQjCNE5zj8Q-zxMCrG7eIJ1kSCDtdw_-g"/>
          <p:cNvPicPr/>
          <p:nvPr/>
        </p:nvPicPr>
        <p:blipFill>
          <a:blip r:embed="rId6" cstate="print">
            <a:clrChange>
              <a:clrFrom>
                <a:srgbClr val="CCFFFF"/>
              </a:clrFrom>
              <a:clrTo>
                <a:srgbClr val="CC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31632" y="1340768"/>
            <a:ext cx="3312368" cy="3166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7" descr="C:\Users\HP\Desktop\New folder\yi.y.PN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75648" y="1340768"/>
            <a:ext cx="3168352" cy="5760640"/>
          </a:xfrm>
          <a:prstGeom prst="rect">
            <a:avLst/>
          </a:prstGeom>
          <a:noFill/>
        </p:spPr>
      </p:pic>
      <p:pic>
        <p:nvPicPr>
          <p:cNvPr id="11" name="Picture 5" descr="C:\Users\HP\Desktop\New folder\wefgvrgq.PN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23728" y="1556792"/>
            <a:ext cx="3600400" cy="5112568"/>
          </a:xfrm>
          <a:prstGeom prst="rect">
            <a:avLst/>
          </a:prstGeom>
          <a:noFill/>
        </p:spPr>
      </p:pic>
      <p:sp>
        <p:nvSpPr>
          <p:cNvPr id="16" name="Teardrop 15"/>
          <p:cNvSpPr/>
          <p:nvPr/>
        </p:nvSpPr>
        <p:spPr>
          <a:xfrm rot="5904171">
            <a:off x="4831186" y="581170"/>
            <a:ext cx="1147781" cy="2097001"/>
          </a:xfrm>
          <a:prstGeom prst="teardrop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KW"/>
          </a:p>
        </p:txBody>
      </p:sp>
      <p:sp>
        <p:nvSpPr>
          <p:cNvPr id="17" name="TextBox 16"/>
          <p:cNvSpPr txBox="1"/>
          <p:nvPr/>
        </p:nvSpPr>
        <p:spPr>
          <a:xfrm>
            <a:off x="4427984" y="1052736"/>
            <a:ext cx="1872208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KW" sz="3600" b="1" i="1" dirty="0" smtClean="0"/>
              <a:t>حسناً. هيا بنا</a:t>
            </a:r>
            <a:r>
              <a:rPr lang="ar-KW" sz="2000" b="1" i="1" dirty="0" smtClean="0"/>
              <a:t>.</a:t>
            </a:r>
            <a:endParaRPr lang="ar-KW" sz="2000" b="1" i="1" dirty="0"/>
          </a:p>
        </p:txBody>
      </p:sp>
      <p:pic>
        <p:nvPicPr>
          <p:cNvPr id="9" name="Picture 8" descr="tyjyt.PN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96136" y="1196752"/>
            <a:ext cx="3347864" cy="6048672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6" dur="1000" autoRev="1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DD421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1000" autoRev="1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DD421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1000" autoRev="1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3668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" presetID="26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5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  <p:bldLst>
      <p:bldP spid="1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Red Flower Clipart Image: The sun rising over a grassy hill with red daisies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images.google.com/url?source=imgres&amp;ct=tbn&amp;q=http://www.gospelgifs.com/clips/clipz24/images/house2.gif&amp;sa=X&amp;ei=qA_8TKzSK8bNrQfzwfzeCA&amp;ved=0CAUQ8wc4Aw&amp;usg=AFQjCNE5zj8Q-zxMCrG7eIJ1kSCDtdw_-g"/>
          <p:cNvPicPr/>
          <p:nvPr/>
        </p:nvPicPr>
        <p:blipFill>
          <a:blip r:embed="rId4" cstate="print">
            <a:clrChange>
              <a:clrFrom>
                <a:srgbClr val="CCFFFF"/>
              </a:clrFrom>
              <a:clrTo>
                <a:srgbClr val="CC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31632" y="1340768"/>
            <a:ext cx="3312368" cy="3166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4" name="Picture 2" descr="C:\Users\HP\Desktop\New folder\i'uiou.PN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11760" y="1628800"/>
            <a:ext cx="2739380" cy="5229200"/>
          </a:xfrm>
          <a:prstGeom prst="rect">
            <a:avLst/>
          </a:prstGeom>
          <a:noFill/>
        </p:spPr>
      </p:pic>
      <p:pic>
        <p:nvPicPr>
          <p:cNvPr id="8195" name="Picture 3" descr="C:\Users\HP\Desktop\New folder\6nn.PN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11960" y="1124744"/>
            <a:ext cx="2880320" cy="5911949"/>
          </a:xfrm>
          <a:prstGeom prst="rect">
            <a:avLst/>
          </a:prstGeom>
          <a:noFill/>
        </p:spPr>
      </p:pic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21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27984" y="3284984"/>
            <a:ext cx="296416" cy="296416"/>
          </a:xfrm>
          <a:prstGeom prst="rect">
            <a:avLst/>
          </a:prstGeom>
        </p:spPr>
      </p:pic>
      <p:pic>
        <p:nvPicPr>
          <p:cNvPr id="2" name="Picture 1" descr="Sunny Spring With Blue Sky Clip Art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32452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http://images.google.com/url?source=imgres&amp;ct=tbn&amp;q=http://www.systemaxonline.com/clipart/kids/bicycle1.gif&amp;sa=X&amp;ei=vw38TNvJOISqrAeSm7TdCA&amp;ved=0CAUQ8wc4Nw&amp;usg=AFQjCNFysiYA8OOJPSJnt63jTCMYjHsWiw"/>
          <p:cNvPicPr/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23928" y="4221088"/>
            <a:ext cx="1584176" cy="2430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8" name="Picture 2" descr="C:\Users\HP\Desktop\New folder\hhhhhhhh.PN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95736" y="2492896"/>
            <a:ext cx="2304256" cy="4365104"/>
          </a:xfrm>
          <a:prstGeom prst="rect">
            <a:avLst/>
          </a:prstGeom>
          <a:noFill/>
        </p:spPr>
      </p:pic>
      <p:pic>
        <p:nvPicPr>
          <p:cNvPr id="9219" name="Picture 3" descr="C:\Users\HP\Desktop\New folder\Acds.PN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520" y="2060848"/>
            <a:ext cx="2093590" cy="4506069"/>
          </a:xfrm>
          <a:prstGeom prst="rect">
            <a:avLst/>
          </a:prstGeom>
          <a:noFill/>
        </p:spPr>
      </p:pic>
      <p:pic>
        <p:nvPicPr>
          <p:cNvPr id="1026" name="Picture 2" descr="C:\Users\HP\Desktop\New folder\fyklhlgfhg.PN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32040" y="1268760"/>
            <a:ext cx="2736304" cy="6721946"/>
          </a:xfrm>
          <a:prstGeom prst="rect">
            <a:avLst/>
          </a:prstGeom>
          <a:noFill/>
        </p:spPr>
      </p:pic>
      <p:sp>
        <p:nvSpPr>
          <p:cNvPr id="8" name="Cloud Callout 7"/>
          <p:cNvSpPr/>
          <p:nvPr/>
        </p:nvSpPr>
        <p:spPr>
          <a:xfrm rot="1219320">
            <a:off x="2824445" y="459189"/>
            <a:ext cx="3018642" cy="2088232"/>
          </a:xfrm>
          <a:prstGeom prst="cloud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KW"/>
          </a:p>
        </p:txBody>
      </p:sp>
      <p:sp>
        <p:nvSpPr>
          <p:cNvPr id="9" name="TextBox 8"/>
          <p:cNvSpPr txBox="1"/>
          <p:nvPr/>
        </p:nvSpPr>
        <p:spPr>
          <a:xfrm>
            <a:off x="2843808" y="836712"/>
            <a:ext cx="2736304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KW" sz="3600" b="1" i="1" dirty="0" smtClean="0"/>
              <a:t>بكم هذه الدراجة يا سيدي؟</a:t>
            </a:r>
            <a:endParaRPr lang="ar-KW" sz="3600" b="1" i="1" dirty="0"/>
          </a:p>
        </p:txBody>
      </p:sp>
      <p:pic>
        <p:nvPicPr>
          <p:cNvPr id="11" name="Picture 10" descr="wefgvrgq.PN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19672" y="2420888"/>
            <a:ext cx="2880320" cy="4248472"/>
          </a:xfrm>
          <a:prstGeom prst="rect">
            <a:avLst/>
          </a:prstGeom>
        </p:spPr>
      </p:pic>
    </p:spTree>
  </p:cSld>
  <p:clrMapOvr>
    <a:masterClrMapping/>
  </p:clrMapOvr>
  <p:transition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6" dur="1000" autoRev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DD421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1000" autoRev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DD421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1000" autoRev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4562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" presetID="26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50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  <p:bldLst>
      <p:bldP spid="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22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2" name="Picture 1" descr="Sunny Spring With Blue Sky Clip Art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32452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http://images.google.com/url?source=imgres&amp;ct=tbn&amp;q=http://www.systemaxonline.com/clipart/kids/bicycle1.gif&amp;sa=X&amp;ei=vw38TNvJOISqrAeSm7TdCA&amp;ved=0CAUQ8wc4Nw&amp;usg=AFQjCNFysiYA8OOJPSJnt63jTCMYjHsWiw"/>
          <p:cNvPicPr/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23928" y="4293096"/>
            <a:ext cx="1584176" cy="2358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8" name="Picture 2" descr="C:\Users\HP\Desktop\New folder\hhhhhhhh.PN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23728" y="2420888"/>
            <a:ext cx="2594223" cy="4437112"/>
          </a:xfrm>
          <a:prstGeom prst="rect">
            <a:avLst/>
          </a:prstGeom>
          <a:noFill/>
        </p:spPr>
      </p:pic>
      <p:pic>
        <p:nvPicPr>
          <p:cNvPr id="9219" name="Picture 3" descr="C:\Users\HP\Desktop\New folder\Acds.PN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988840"/>
            <a:ext cx="2267744" cy="4680520"/>
          </a:xfrm>
          <a:prstGeom prst="rect">
            <a:avLst/>
          </a:prstGeom>
          <a:noFill/>
        </p:spPr>
      </p:pic>
      <p:pic>
        <p:nvPicPr>
          <p:cNvPr id="1026" name="Picture 2" descr="C:\Users\HP\Desktop\New folder\fyklhlgfhg.PN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32040" y="1700808"/>
            <a:ext cx="3024336" cy="6721946"/>
          </a:xfrm>
          <a:prstGeom prst="rect">
            <a:avLst/>
          </a:prstGeom>
          <a:noFill/>
        </p:spPr>
      </p:pic>
      <p:sp>
        <p:nvSpPr>
          <p:cNvPr id="10" name="Cloud Callout 9"/>
          <p:cNvSpPr/>
          <p:nvPr/>
        </p:nvSpPr>
        <p:spPr>
          <a:xfrm>
            <a:off x="6300192" y="620688"/>
            <a:ext cx="2843808" cy="1368152"/>
          </a:xfrm>
          <a:prstGeom prst="cloud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KW"/>
          </a:p>
        </p:txBody>
      </p:sp>
      <p:sp>
        <p:nvSpPr>
          <p:cNvPr id="11" name="TextBox 10"/>
          <p:cNvSpPr txBox="1"/>
          <p:nvPr/>
        </p:nvSpPr>
        <p:spPr>
          <a:xfrm>
            <a:off x="6497960" y="766155"/>
            <a:ext cx="2376264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KW" sz="3200" b="1" i="1" dirty="0" smtClean="0"/>
              <a:t>بثلاثون </a:t>
            </a:r>
            <a:r>
              <a:rPr lang="ar-JO" sz="3200" b="1" i="1" dirty="0" smtClean="0"/>
              <a:t>شاقل</a:t>
            </a:r>
            <a:r>
              <a:rPr lang="ar-KW" sz="3200" b="1" i="1" dirty="0" smtClean="0"/>
              <a:t> يا عزيزي.</a:t>
            </a:r>
            <a:endParaRPr lang="ar-KW" sz="3200" b="1" i="1" dirty="0"/>
          </a:p>
        </p:txBody>
      </p:sp>
      <p:pic>
        <p:nvPicPr>
          <p:cNvPr id="13" name="Picture 12" descr="asfkjh.PN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20072" y="1844824"/>
            <a:ext cx="3384376" cy="6336704"/>
          </a:xfrm>
          <a:prstGeom prst="rect">
            <a:avLst/>
          </a:prstGeom>
        </p:spPr>
      </p:pic>
    </p:spTree>
  </p:cSld>
  <p:clrMapOvr>
    <a:masterClrMapping/>
  </p:clrMapOvr>
  <p:transition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6" dur="1000" autoRev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DD421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1000" autoRev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DD421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1000" autoRev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3947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" presetID="26" presetClass="emph" presetSubtype="0" repeatCount="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50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  <p:bldLst>
      <p:bldP spid="11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zzzz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2" name="Picture 1" descr="Sunny Spring With Blue Sky Clip Art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32452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http://images.google.com/url?source=imgres&amp;ct=tbn&amp;q=http://www.systemaxonline.com/clipart/kids/bicycle1.gif&amp;sa=X&amp;ei=vw38TNvJOISqrAeSm7TdCA&amp;ved=0CAUQ8wc4Nw&amp;usg=AFQjCNFysiYA8OOJPSJnt63jTCMYjHsWiw"/>
          <p:cNvPicPr/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39952" y="4365104"/>
            <a:ext cx="1584176" cy="2214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8" name="Picture 2" descr="C:\Users\HP\Desktop\New folder\hhhhhhhh.PN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55776" y="2420888"/>
            <a:ext cx="2162175" cy="4437112"/>
          </a:xfrm>
          <a:prstGeom prst="rect">
            <a:avLst/>
          </a:prstGeom>
          <a:noFill/>
        </p:spPr>
      </p:pic>
      <p:pic>
        <p:nvPicPr>
          <p:cNvPr id="9219" name="Picture 3" descr="C:\Users\HP\Desktop\New folder\Acds.PN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628800"/>
            <a:ext cx="2915816" cy="5229200"/>
          </a:xfrm>
          <a:prstGeom prst="rect">
            <a:avLst/>
          </a:prstGeom>
          <a:noFill/>
        </p:spPr>
      </p:pic>
      <p:pic>
        <p:nvPicPr>
          <p:cNvPr id="1026" name="Picture 2" descr="C:\Users\HP\Desktop\صور طرق\asfkjh.PN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03640" y="1484784"/>
            <a:ext cx="3240360" cy="6579071"/>
          </a:xfrm>
          <a:prstGeom prst="rect">
            <a:avLst/>
          </a:prstGeom>
          <a:noFill/>
        </p:spPr>
      </p:pic>
      <p:sp>
        <p:nvSpPr>
          <p:cNvPr id="14" name="Cloud Callout 13"/>
          <p:cNvSpPr/>
          <p:nvPr/>
        </p:nvSpPr>
        <p:spPr>
          <a:xfrm rot="1162211">
            <a:off x="1993766" y="190761"/>
            <a:ext cx="3911308" cy="2489125"/>
          </a:xfrm>
          <a:prstGeom prst="cloud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KW"/>
          </a:p>
        </p:txBody>
      </p:sp>
      <p:sp>
        <p:nvSpPr>
          <p:cNvPr id="15" name="TextBox 14"/>
          <p:cNvSpPr txBox="1"/>
          <p:nvPr/>
        </p:nvSpPr>
        <p:spPr>
          <a:xfrm>
            <a:off x="2123728" y="476672"/>
            <a:ext cx="3024336" cy="206210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KW" sz="3200" b="1" i="1" dirty="0" smtClean="0"/>
              <a:t>إذن سوف أدفع أنا.فالبائع يريد 3 عشرات ولا يريد منك شيئاً يا آحاد</a:t>
            </a:r>
            <a:endParaRPr lang="ar-KW" sz="3200" b="1" i="1" dirty="0"/>
          </a:p>
        </p:txBody>
      </p:sp>
      <p:grpSp>
        <p:nvGrpSpPr>
          <p:cNvPr id="13" name="Group 12"/>
          <p:cNvGrpSpPr/>
          <p:nvPr/>
        </p:nvGrpSpPr>
        <p:grpSpPr>
          <a:xfrm>
            <a:off x="899592" y="4509120"/>
            <a:ext cx="1440160" cy="1440160"/>
            <a:chOff x="6516216" y="4509120"/>
            <a:chExt cx="1872208" cy="1368152"/>
          </a:xfrm>
        </p:grpSpPr>
        <p:pic>
          <p:nvPicPr>
            <p:cNvPr id="16" name="Picture 15" descr="eeeeee.PNG"/>
            <p:cNvPicPr>
              <a:picLocks noChangeAspect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516216" y="4509120"/>
              <a:ext cx="792088" cy="1351899"/>
            </a:xfrm>
            <a:prstGeom prst="rect">
              <a:avLst/>
            </a:prstGeom>
          </p:spPr>
        </p:pic>
        <p:pic>
          <p:nvPicPr>
            <p:cNvPr id="17" name="Picture 16" descr="eeeeee.PNG"/>
            <p:cNvPicPr>
              <a:picLocks noChangeAspect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948264" y="4509120"/>
              <a:ext cx="864096" cy="1351899"/>
            </a:xfrm>
            <a:prstGeom prst="rect">
              <a:avLst/>
            </a:prstGeom>
          </p:spPr>
        </p:pic>
        <p:pic>
          <p:nvPicPr>
            <p:cNvPr id="18" name="Picture 17" descr="eeeeee.PNG"/>
            <p:cNvPicPr>
              <a:picLocks noChangeAspect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524328" y="4581128"/>
              <a:ext cx="864096" cy="1296144"/>
            </a:xfrm>
            <a:prstGeom prst="rect">
              <a:avLst/>
            </a:prstGeom>
          </p:spPr>
        </p:pic>
      </p:grpSp>
      <p:pic>
        <p:nvPicPr>
          <p:cNvPr id="21" name="Picture 20" descr="tyjyt.PNG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180528" y="1556792"/>
            <a:ext cx="3096344" cy="5544616"/>
          </a:xfrm>
          <a:prstGeom prst="rect">
            <a:avLst/>
          </a:prstGeom>
        </p:spPr>
      </p:pic>
    </p:spTree>
  </p:cSld>
  <p:clrMapOvr>
    <a:masterClrMapping/>
  </p:clrMapOvr>
  <p:transition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6" dur="1000" autoRev="1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DD421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1000" autoRev="1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DD421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1000" autoRev="1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8370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50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</p:childTnLst>
        </p:cTn>
      </p:par>
    </p:tnLst>
    <p:bldLst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Red Flower Clipart Image: The sun rising over a grassy hill with red daisies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images.google.com/url?source=imgres&amp;ct=tbn&amp;q=http://www.gospelgifs.com/clips/clipz24/images/house2.gif&amp;sa=X&amp;ei=qA_8TKzSK8bNrQfzwfzeCA&amp;ved=0CAUQ8wc4Aw&amp;usg=AFQjCNE5zj8Q-zxMCrG7eIJ1kSCDtdw_-g"/>
          <p:cNvPicPr/>
          <p:nvPr/>
        </p:nvPicPr>
        <p:blipFill>
          <a:blip r:embed="rId4" cstate="print">
            <a:clrChange>
              <a:clrFrom>
                <a:srgbClr val="CCFFFF"/>
              </a:clrFrom>
              <a:clrTo>
                <a:srgbClr val="CC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56176" y="1628800"/>
            <a:ext cx="2771800" cy="28803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24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2" name="Picture 1" descr="Sunny Spring With Blue Sky Clip Art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32452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http://images.google.com/url?source=imgres&amp;ct=tbn&amp;q=http://www.systemaxonline.com/clipart/kids/bicycle1.gif&amp;sa=X&amp;ei=vw38TNvJOISqrAeSm7TdCA&amp;ved=0CAUQ8wc4Nw&amp;usg=AFQjCNFysiYA8OOJPSJnt63jTCMYjHsWiw"/>
          <p:cNvPicPr/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5976" y="4221088"/>
            <a:ext cx="1800200" cy="2214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8" name="Picture 2" descr="C:\Users\HP\Desktop\New folder\hhhhhhhh.PN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87824" y="2852936"/>
            <a:ext cx="2304256" cy="4005064"/>
          </a:xfrm>
          <a:prstGeom prst="rect">
            <a:avLst/>
          </a:prstGeom>
          <a:noFill/>
        </p:spPr>
      </p:pic>
      <p:pic>
        <p:nvPicPr>
          <p:cNvPr id="9219" name="Picture 3" descr="C:\Users\HP\Desktop\New folder\Acds.PN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80528" y="1916832"/>
            <a:ext cx="2736304" cy="4680520"/>
          </a:xfrm>
          <a:prstGeom prst="rect">
            <a:avLst/>
          </a:prstGeom>
          <a:noFill/>
        </p:spPr>
      </p:pic>
      <p:pic>
        <p:nvPicPr>
          <p:cNvPr id="2050" name="Picture 2" descr="C:\Users\HP\Desktop\New folder\asfkjh.PN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40152" y="1340768"/>
            <a:ext cx="3203848" cy="6651079"/>
          </a:xfrm>
          <a:prstGeom prst="rect">
            <a:avLst/>
          </a:prstGeom>
          <a:noFill/>
        </p:spPr>
      </p:pic>
      <p:pic>
        <p:nvPicPr>
          <p:cNvPr id="13" name="Picture 12" descr="eeeeee.PN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55776" y="3573016"/>
            <a:ext cx="792088" cy="1279891"/>
          </a:xfrm>
          <a:prstGeom prst="rect">
            <a:avLst/>
          </a:prstGeom>
        </p:spPr>
      </p:pic>
      <p:pic>
        <p:nvPicPr>
          <p:cNvPr id="14" name="Picture 13" descr="eeeeee.PN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51720" y="3501008"/>
            <a:ext cx="792088" cy="1279891"/>
          </a:xfrm>
          <a:prstGeom prst="rect">
            <a:avLst/>
          </a:prstGeom>
        </p:spPr>
      </p:pic>
      <p:pic>
        <p:nvPicPr>
          <p:cNvPr id="15" name="Picture 14" descr="eeeeee.PN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39752" y="3501008"/>
            <a:ext cx="720080" cy="1207883"/>
          </a:xfrm>
          <a:prstGeom prst="rect">
            <a:avLst/>
          </a:prstGeom>
        </p:spPr>
      </p:pic>
      <p:sp>
        <p:nvSpPr>
          <p:cNvPr id="16" name="Teardrop 15"/>
          <p:cNvSpPr/>
          <p:nvPr/>
        </p:nvSpPr>
        <p:spPr>
          <a:xfrm rot="10512695">
            <a:off x="2168128" y="949218"/>
            <a:ext cx="2744786" cy="1178554"/>
          </a:xfrm>
          <a:prstGeom prst="teardrop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KW"/>
          </a:p>
        </p:txBody>
      </p:sp>
      <p:sp>
        <p:nvSpPr>
          <p:cNvPr id="17" name="TextBox 16"/>
          <p:cNvSpPr txBox="1"/>
          <p:nvPr/>
        </p:nvSpPr>
        <p:spPr>
          <a:xfrm>
            <a:off x="2123728" y="980728"/>
            <a:ext cx="2376264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KW" sz="3200" b="1" i="1" dirty="0" smtClean="0"/>
              <a:t>تفضل يا سيدي 3 عشرات</a:t>
            </a:r>
            <a:endParaRPr lang="ar-KW" sz="3200" b="1" i="1" dirty="0"/>
          </a:p>
        </p:txBody>
      </p:sp>
      <p:pic>
        <p:nvPicPr>
          <p:cNvPr id="18" name="Picture 17" descr=";oioluh,.PNG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396552" y="1844824"/>
            <a:ext cx="3384376" cy="5157192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6" dur="1000" autoRev="1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DD421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1000" autoRev="1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DD421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1000" autoRev="1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4551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" presetID="26" presetClass="emph" presetSubtype="0" repeatCount="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50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</p:childTnLst>
        </p:cTn>
      </p:par>
    </p:tnLst>
    <p:bldLst>
      <p:bldP spid="1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23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2" name="Picture 1" descr="Sunny Spring With Blue Sky Clip Art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32452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http://images.google.com/url?source=imgres&amp;ct=tbn&amp;q=http://www.systemaxonline.com/clipart/kids/bicycle1.gif&amp;sa=X&amp;ei=vw38TNvJOISqrAeSm7TdCA&amp;ved=0CAUQ8wc4Nw&amp;usg=AFQjCNFysiYA8OOJPSJnt63jTCMYjHsWiw"/>
          <p:cNvPicPr/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32040" y="4437112"/>
            <a:ext cx="1800200" cy="2070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8" name="Picture 2" descr="C:\Users\HP\Desktop\New folder\hhhhhhhh.PN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35896" y="3068960"/>
            <a:ext cx="2162175" cy="3789040"/>
          </a:xfrm>
          <a:prstGeom prst="rect">
            <a:avLst/>
          </a:prstGeom>
          <a:noFill/>
        </p:spPr>
      </p:pic>
      <p:pic>
        <p:nvPicPr>
          <p:cNvPr id="9219" name="Picture 3" descr="C:\Users\HP\Desktop\New folder\Acds.PN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576" y="2060848"/>
            <a:ext cx="2592288" cy="4218037"/>
          </a:xfrm>
          <a:prstGeom prst="rect">
            <a:avLst/>
          </a:prstGeom>
          <a:noFill/>
        </p:spPr>
      </p:pic>
      <p:pic>
        <p:nvPicPr>
          <p:cNvPr id="2050" name="Picture 2" descr="C:\Users\HP\Desktop\New folder\asfkjh.PN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32240" y="1700808"/>
            <a:ext cx="3096344" cy="6651079"/>
          </a:xfrm>
          <a:prstGeom prst="rect">
            <a:avLst/>
          </a:prstGeom>
          <a:noFill/>
        </p:spPr>
      </p:pic>
      <p:pic>
        <p:nvPicPr>
          <p:cNvPr id="13" name="Picture 12" descr="eeeeee.PN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43808" y="3573016"/>
            <a:ext cx="604382" cy="1224136"/>
          </a:xfrm>
          <a:prstGeom prst="rect">
            <a:avLst/>
          </a:prstGeom>
        </p:spPr>
      </p:pic>
      <p:pic>
        <p:nvPicPr>
          <p:cNvPr id="14" name="Picture 13" descr="eeeeee.PN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87824" y="3573016"/>
            <a:ext cx="604382" cy="1135875"/>
          </a:xfrm>
          <a:prstGeom prst="rect">
            <a:avLst/>
          </a:prstGeom>
        </p:spPr>
      </p:pic>
      <p:pic>
        <p:nvPicPr>
          <p:cNvPr id="15" name="Picture 14" descr="eeeeee.PN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31840" y="3501008"/>
            <a:ext cx="648072" cy="1296144"/>
          </a:xfrm>
          <a:prstGeom prst="rect">
            <a:avLst/>
          </a:prstGeom>
        </p:spPr>
      </p:pic>
      <p:sp>
        <p:nvSpPr>
          <p:cNvPr id="19" name="Cloud Callout 18"/>
          <p:cNvSpPr/>
          <p:nvPr/>
        </p:nvSpPr>
        <p:spPr>
          <a:xfrm rot="20689705">
            <a:off x="6090155" y="328231"/>
            <a:ext cx="2871050" cy="1779276"/>
          </a:xfrm>
          <a:prstGeom prst="cloud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KW"/>
          </a:p>
        </p:txBody>
      </p:sp>
      <p:sp>
        <p:nvSpPr>
          <p:cNvPr id="20" name="TextBox 19"/>
          <p:cNvSpPr txBox="1"/>
          <p:nvPr/>
        </p:nvSpPr>
        <p:spPr>
          <a:xfrm>
            <a:off x="5940152" y="692696"/>
            <a:ext cx="2448272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KW" sz="3200" b="1" i="1" dirty="0" smtClean="0"/>
              <a:t>شكراً لكِ يا عشرات.</a:t>
            </a:r>
            <a:endParaRPr lang="ar-KW" sz="3200" b="1" i="1" dirty="0"/>
          </a:p>
        </p:txBody>
      </p:sp>
      <p:pic>
        <p:nvPicPr>
          <p:cNvPr id="21" name="Picture 20" descr="fyklhlgfhg.PNG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44208" y="1628800"/>
            <a:ext cx="2861262" cy="6940152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6" dur="1000" autoRev="1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DD421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1000" autoRev="1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DD421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1000" autoRev="1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3686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" presetID="26" presetClass="emph" presetSubtype="0" repeatCount="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50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  <p:bldLst>
      <p:bldP spid="20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25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2" name="Picture 1" descr="Sunny Spring With Blue Sky Clip Art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32452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http://images.google.com/url?source=imgres&amp;ct=tbn&amp;q=http://www.systemaxonline.com/clipart/kids/bicycle1.gif&amp;sa=X&amp;ei=vw38TNvJOISqrAeSm7TdCA&amp;ved=0CAUQ8wc4Nw&amp;usg=AFQjCNFysiYA8OOJPSJnt63jTCMYjHsWiw"/>
          <p:cNvPicPr/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1133709">
            <a:off x="5122181" y="4607711"/>
            <a:ext cx="1584176" cy="185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8" name="Picture 2" descr="C:\Users\HP\Desktop\New folder\hhhhhhhh.PN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79912" y="2852936"/>
            <a:ext cx="2306191" cy="4005064"/>
          </a:xfrm>
          <a:prstGeom prst="rect">
            <a:avLst/>
          </a:prstGeom>
          <a:noFill/>
        </p:spPr>
      </p:pic>
      <p:pic>
        <p:nvPicPr>
          <p:cNvPr id="9219" name="Picture 3" descr="C:\Users\HP\Desktop\New folder\Acds.PN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75656" y="2420888"/>
            <a:ext cx="2525638" cy="4146029"/>
          </a:xfrm>
          <a:prstGeom prst="rect">
            <a:avLst/>
          </a:prstGeom>
          <a:noFill/>
        </p:spPr>
      </p:pic>
      <p:pic>
        <p:nvPicPr>
          <p:cNvPr id="2050" name="Picture 2" descr="C:\Users\HP\Desktop\New folder\asfkjh.PN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60232" y="1772816"/>
            <a:ext cx="3312368" cy="6219031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0" y="908720"/>
            <a:ext cx="3779912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KW" sz="3600" b="1" i="1" dirty="0" smtClean="0"/>
              <a:t>وأخذ آحاد و عشرات الدراجة,, ثم قال آحاد:</a:t>
            </a:r>
            <a:endParaRPr lang="ar-KW" sz="3600" b="1" i="1" dirty="0"/>
          </a:p>
        </p:txBody>
      </p:sp>
      <p:pic>
        <p:nvPicPr>
          <p:cNvPr id="15" name="Picture 14" descr="eeeeee.PN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00392" y="3429000"/>
            <a:ext cx="720080" cy="1368152"/>
          </a:xfrm>
          <a:prstGeom prst="rect">
            <a:avLst/>
          </a:prstGeom>
        </p:spPr>
      </p:pic>
      <p:pic>
        <p:nvPicPr>
          <p:cNvPr id="16" name="Picture 15" descr="eeeeee.PN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24328" y="3429000"/>
            <a:ext cx="720080" cy="1368152"/>
          </a:xfrm>
          <a:prstGeom prst="rect">
            <a:avLst/>
          </a:prstGeom>
        </p:spPr>
      </p:pic>
      <p:pic>
        <p:nvPicPr>
          <p:cNvPr id="17" name="Picture 16" descr="eeeeee.PN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12360" y="3356992"/>
            <a:ext cx="792088" cy="1440160"/>
          </a:xfrm>
          <a:prstGeom prst="rect">
            <a:avLst/>
          </a:prstGeom>
        </p:spPr>
      </p:pic>
    </p:spTree>
  </p:cSld>
  <p:clrMapOvr>
    <a:masterClrMapping/>
  </p:clrMapOvr>
  <p:transition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6" dur="1000" autoRev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DD421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1000" autoRev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DD421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1000" autoRev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5665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  <p:bldLst>
      <p:bldP spid="1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26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2" name="Picture 1" descr="Sunny Spring With Blue Sky Clip Art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32452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http://images.google.com/url?source=imgres&amp;ct=tbn&amp;q=http://www.systemaxonline.com/clipart/kids/bicycle1.gif&amp;sa=X&amp;ei=vw38TNvJOISqrAeSm7TdCA&amp;ved=0CAUQ8wc4Nw&amp;usg=AFQjCNFysiYA8OOJPSJnt63jTCMYjHsWiw"/>
          <p:cNvPicPr/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71800" y="4437112"/>
            <a:ext cx="1584176" cy="2070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8" name="Picture 2" descr="C:\Users\HP\Desktop\New folder\hhhhhhhh.PN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67944" y="3041576"/>
            <a:ext cx="2592288" cy="3816424"/>
          </a:xfrm>
          <a:prstGeom prst="rect">
            <a:avLst/>
          </a:prstGeom>
          <a:noFill/>
        </p:spPr>
      </p:pic>
      <p:pic>
        <p:nvPicPr>
          <p:cNvPr id="10242" name="Picture 2" descr="C:\Users\HP\Desktop\New folder\;oioluh,.PN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2204864"/>
            <a:ext cx="2627784" cy="4941168"/>
          </a:xfrm>
          <a:prstGeom prst="rect">
            <a:avLst/>
          </a:prstGeom>
          <a:noFill/>
        </p:spPr>
      </p:pic>
      <p:pic>
        <p:nvPicPr>
          <p:cNvPr id="7" name="Picture 6" descr="red.PN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27984" y="5517232"/>
            <a:ext cx="648072" cy="504056"/>
          </a:xfrm>
          <a:prstGeom prst="rect">
            <a:avLst/>
          </a:prstGeom>
        </p:spPr>
      </p:pic>
      <p:pic>
        <p:nvPicPr>
          <p:cNvPr id="14" name="Picture 13" descr="red.PN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32040" y="5445224"/>
            <a:ext cx="648072" cy="504056"/>
          </a:xfrm>
          <a:prstGeom prst="rect">
            <a:avLst/>
          </a:prstGeom>
        </p:spPr>
      </p:pic>
      <p:pic>
        <p:nvPicPr>
          <p:cNvPr id="15" name="Picture 14" descr="red.PN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44008" y="5085184"/>
            <a:ext cx="648072" cy="504056"/>
          </a:xfrm>
          <a:prstGeom prst="rect">
            <a:avLst/>
          </a:prstGeom>
        </p:spPr>
      </p:pic>
      <p:pic>
        <p:nvPicPr>
          <p:cNvPr id="16" name="Picture 15" descr="red.PN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44008" y="4869160"/>
            <a:ext cx="648072" cy="504056"/>
          </a:xfrm>
          <a:prstGeom prst="rect">
            <a:avLst/>
          </a:prstGeom>
        </p:spPr>
      </p:pic>
      <p:pic>
        <p:nvPicPr>
          <p:cNvPr id="17" name="Picture 16" descr="red.PN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32040" y="4869160"/>
            <a:ext cx="648072" cy="504056"/>
          </a:xfrm>
          <a:prstGeom prst="rect">
            <a:avLst/>
          </a:prstGeom>
        </p:spPr>
      </p:pic>
      <p:pic>
        <p:nvPicPr>
          <p:cNvPr id="18" name="Picture 17" descr="red.PN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55976" y="4869160"/>
            <a:ext cx="648072" cy="504056"/>
          </a:xfrm>
          <a:prstGeom prst="rect">
            <a:avLst/>
          </a:prstGeom>
        </p:spPr>
      </p:pic>
      <p:pic>
        <p:nvPicPr>
          <p:cNvPr id="19" name="Picture 18" descr="red.PN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27984" y="5229200"/>
            <a:ext cx="648072" cy="504056"/>
          </a:xfrm>
          <a:prstGeom prst="rect">
            <a:avLst/>
          </a:prstGeom>
        </p:spPr>
      </p:pic>
      <p:pic>
        <p:nvPicPr>
          <p:cNvPr id="20" name="Picture 19" descr="red.PN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32040" y="5157192"/>
            <a:ext cx="648072" cy="504056"/>
          </a:xfrm>
          <a:prstGeom prst="rect">
            <a:avLst/>
          </a:prstGeom>
        </p:spPr>
      </p:pic>
      <p:sp>
        <p:nvSpPr>
          <p:cNvPr id="21" name="Cloud Callout 20"/>
          <p:cNvSpPr/>
          <p:nvPr/>
        </p:nvSpPr>
        <p:spPr>
          <a:xfrm>
            <a:off x="5292080" y="1412776"/>
            <a:ext cx="4032448" cy="2520280"/>
          </a:xfrm>
          <a:prstGeom prst="cloud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KW"/>
          </a:p>
        </p:txBody>
      </p:sp>
      <p:sp>
        <p:nvSpPr>
          <p:cNvPr id="22" name="TextBox 21"/>
          <p:cNvSpPr txBox="1"/>
          <p:nvPr/>
        </p:nvSpPr>
        <p:spPr>
          <a:xfrm>
            <a:off x="5364088" y="1700808"/>
            <a:ext cx="3563888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KW" sz="3200" b="1" i="1" dirty="0" smtClean="0"/>
              <a:t>لم يبق لدي سوى 8 دراهم لنشتري غداءنا. ثم لا يصبح لدينا </a:t>
            </a:r>
            <a:r>
              <a:rPr lang="ar-KW" sz="3200" b="1" i="1" dirty="0" smtClean="0"/>
              <a:t>أي</a:t>
            </a:r>
            <a:r>
              <a:rPr lang="ar-JO" sz="3200" b="1" i="1" dirty="0"/>
              <a:t> </a:t>
            </a:r>
            <a:r>
              <a:rPr lang="ar-JO" sz="3200" b="1" i="1" dirty="0" smtClean="0"/>
              <a:t>شاقل</a:t>
            </a:r>
            <a:r>
              <a:rPr lang="ar-KW" sz="2000" b="1" i="1" dirty="0" smtClean="0"/>
              <a:t>.</a:t>
            </a:r>
            <a:endParaRPr lang="ar-KW" sz="2000" b="1" i="1" dirty="0"/>
          </a:p>
        </p:txBody>
      </p:sp>
      <p:pic>
        <p:nvPicPr>
          <p:cNvPr id="25" name="Picture 24" descr="hhhhhhhh.PN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95936" y="3051671"/>
            <a:ext cx="2783649" cy="3806329"/>
          </a:xfrm>
          <a:prstGeom prst="rect">
            <a:avLst/>
          </a:prstGeom>
        </p:spPr>
      </p:pic>
    </p:spTree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6" dur="1000" autoRev="1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DD421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1000" autoRev="1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DD421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1000" autoRev="1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8870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500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audio>
          </p:childTnLst>
        </p:cTn>
      </p:par>
    </p:tnLst>
    <p:bldLst>
      <p:bldP spid="2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28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2" name="Picture 1" descr="Sunny Spring With Blue Sky Clip Art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32452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http://images.google.com/url?source=imgres&amp;ct=tbn&amp;q=http://www.systemaxonline.com/clipart/kids/bicycle1.gif&amp;sa=X&amp;ei=vw38TNvJOISqrAeSm7TdCA&amp;ved=0CAUQ8wc4Nw&amp;usg=AFQjCNFysiYA8OOJPSJnt63jTCMYjHsWiw"/>
          <p:cNvPicPr/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83768" y="4509120"/>
            <a:ext cx="1584176" cy="2070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6" name="Picture 2" descr="C:\Users\HP\Desktop\New folder\i'uiou.PN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23928" y="2567186"/>
            <a:ext cx="2019300" cy="4290814"/>
          </a:xfrm>
          <a:prstGeom prst="rect">
            <a:avLst/>
          </a:prstGeom>
          <a:noFill/>
        </p:spPr>
      </p:pic>
      <p:pic>
        <p:nvPicPr>
          <p:cNvPr id="11267" name="Picture 3" descr="C:\Users\HP\Desktop\New folder\6nn.PN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512" y="2314203"/>
            <a:ext cx="2520280" cy="4543797"/>
          </a:xfrm>
          <a:prstGeom prst="rect">
            <a:avLst/>
          </a:prstGeom>
          <a:noFill/>
        </p:spPr>
      </p:pic>
      <p:sp>
        <p:nvSpPr>
          <p:cNvPr id="6" name="Cloud Callout 5"/>
          <p:cNvSpPr/>
          <p:nvPr/>
        </p:nvSpPr>
        <p:spPr>
          <a:xfrm>
            <a:off x="1835696" y="476672"/>
            <a:ext cx="4032448" cy="2160240"/>
          </a:xfrm>
          <a:prstGeom prst="cloud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KW"/>
          </a:p>
        </p:txBody>
      </p:sp>
      <p:sp>
        <p:nvSpPr>
          <p:cNvPr id="7" name="TextBox 6"/>
          <p:cNvSpPr txBox="1"/>
          <p:nvPr/>
        </p:nvSpPr>
        <p:spPr>
          <a:xfrm>
            <a:off x="2123728" y="620688"/>
            <a:ext cx="3168352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KW" sz="3200" b="1" i="1" dirty="0" smtClean="0"/>
              <a:t>نعم يا أخي ولكننا ساعدنا الفتاةالصغيرة واشترينا دراجة.</a:t>
            </a:r>
            <a:endParaRPr lang="ar-KW" sz="3200" b="1" i="1" dirty="0"/>
          </a:p>
        </p:txBody>
      </p:sp>
      <p:pic>
        <p:nvPicPr>
          <p:cNvPr id="9" name="Picture 8" descr="yi.y.PN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2276872"/>
            <a:ext cx="2771800" cy="4581128"/>
          </a:xfrm>
          <a:prstGeom prst="rect">
            <a:avLst/>
          </a:prstGeom>
        </p:spPr>
      </p:pic>
    </p:spTree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6" dur="10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DD421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10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DD421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10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6873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5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29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2" name="Picture 1" descr="Sunny Spring With Blue Sky Clip Art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32452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http://images.google.com/url?source=imgres&amp;ct=tbn&amp;q=http://www.systemaxonline.com/clipart/kids/bicycle1.gif&amp;sa=X&amp;ei=vw38TNvJOISqrAeSm7TdCA&amp;ved=0CAUQ8wc4Nw&amp;usg=AFQjCNFysiYA8OOJPSJnt63jTCMYjHsWiw"/>
          <p:cNvPicPr/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51720" y="4293096"/>
            <a:ext cx="1584176" cy="1998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6" name="Picture 2" descr="C:\Users\HP\Desktop\New folder\i'uiou.PN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03848" y="2420888"/>
            <a:ext cx="2088232" cy="4002782"/>
          </a:xfrm>
          <a:prstGeom prst="rect">
            <a:avLst/>
          </a:prstGeom>
          <a:noFill/>
        </p:spPr>
      </p:pic>
      <p:pic>
        <p:nvPicPr>
          <p:cNvPr id="11267" name="Picture 3" descr="C:\Users\HP\Desktop\New folder\6nn.PN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520" y="1916832"/>
            <a:ext cx="2372866" cy="4399781"/>
          </a:xfrm>
          <a:prstGeom prst="rect">
            <a:avLst/>
          </a:prstGeom>
          <a:noFill/>
        </p:spPr>
      </p:pic>
      <p:sp>
        <p:nvSpPr>
          <p:cNvPr id="6" name="Cloud Callout 5"/>
          <p:cNvSpPr/>
          <p:nvPr/>
        </p:nvSpPr>
        <p:spPr>
          <a:xfrm>
            <a:off x="3923928" y="836712"/>
            <a:ext cx="3456384" cy="1512168"/>
          </a:xfrm>
          <a:prstGeom prst="cloud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KW"/>
          </a:p>
        </p:txBody>
      </p:sp>
      <p:sp>
        <p:nvSpPr>
          <p:cNvPr id="7" name="TextBox 6"/>
          <p:cNvSpPr txBox="1"/>
          <p:nvPr/>
        </p:nvSpPr>
        <p:spPr>
          <a:xfrm>
            <a:off x="4067944" y="980728"/>
            <a:ext cx="3240360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KW" sz="3200" b="1" i="1" dirty="0" smtClean="0"/>
              <a:t>نعم. هذا صحيح .</a:t>
            </a:r>
          </a:p>
          <a:p>
            <a:pPr algn="ctr"/>
            <a:r>
              <a:rPr lang="ar-KW" sz="3200" b="1" i="1" dirty="0" smtClean="0"/>
              <a:t>هيا لنعود للبيت.</a:t>
            </a:r>
            <a:endParaRPr lang="ar-KW" sz="3200" b="1" i="1" dirty="0"/>
          </a:p>
        </p:txBody>
      </p:sp>
      <p:pic>
        <p:nvPicPr>
          <p:cNvPr id="9" name="Picture 8" descr="hhhhhhhh.PN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03848" y="2492896"/>
            <a:ext cx="2376265" cy="4084206"/>
          </a:xfrm>
          <a:prstGeom prst="rect">
            <a:avLst/>
          </a:prstGeom>
        </p:spPr>
      </p:pic>
    </p:spTree>
  </p:cSld>
  <p:clrMapOvr>
    <a:masterClrMapping/>
  </p:clrMapOvr>
  <p:transition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6" dur="10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DD421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10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DD421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10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5526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5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30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2" name="Picture 1" descr="Sunny Spring With Blue Sky Clip Art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32452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http://images.google.com/url?source=imgres&amp;ct=tbn&amp;q=http://www.systemaxonline.com/clipart/kids/bicycle1.gif&amp;sa=X&amp;ei=vw38TNvJOISqrAeSm7TdCA&amp;ved=0CAUQ8wc4Nw&amp;usg=AFQjCNFysiYA8OOJPSJnt63jTCMYjHsWiw"/>
          <p:cNvPicPr/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19672" y="4005064"/>
            <a:ext cx="1152128" cy="1422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 descr="C:\Users\HP\Desktop\New folder\.,mnbv.PN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19672" y="1916832"/>
            <a:ext cx="3219450" cy="4320480"/>
          </a:xfrm>
          <a:prstGeom prst="rect">
            <a:avLst/>
          </a:prstGeom>
          <a:noFill/>
        </p:spPr>
      </p:pic>
      <p:pic>
        <p:nvPicPr>
          <p:cNvPr id="3076" name="Picture 4" descr="C:\Users\HP\Desktop\New folder\iuytdrts.PN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916832"/>
            <a:ext cx="2495550" cy="494116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0" y="908720"/>
            <a:ext cx="4392488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KW" sz="3600" b="1" dirty="0" smtClean="0"/>
              <a:t>وذهب آحاد وأخته عشرات فرحين إلى المنزل.</a:t>
            </a:r>
            <a:endParaRPr lang="ar-KW" sz="3600" b="1" dirty="0"/>
          </a:p>
        </p:txBody>
      </p:sp>
    </p:spTree>
  </p:cSld>
  <p:clrMapOvr>
    <a:masterClrMapping/>
  </p:clrMapOvr>
  <p:transition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6" dur="10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DD421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10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DD421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10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5619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6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ildflower Clipart Image: Red wildflowers and green trees dotting the side of a grassy green hillside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 descr="C:\Users\HP\Desktop\New folder\j;.oh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71600" y="1052736"/>
            <a:ext cx="2950493" cy="3312368"/>
          </a:xfrm>
          <a:prstGeom prst="rect">
            <a:avLst/>
          </a:prstGeom>
          <a:noFill/>
        </p:spPr>
      </p:pic>
      <p:pic>
        <p:nvPicPr>
          <p:cNvPr id="2050" name="Picture 2" descr="C:\Users\HP\Desktop\New folder\;lkjh.PN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91680" y="1556792"/>
            <a:ext cx="1603251" cy="2376264"/>
          </a:xfrm>
          <a:prstGeom prst="rect">
            <a:avLst/>
          </a:prstGeom>
          <a:noFill/>
        </p:spPr>
      </p:pic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31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4" name="Picture 3" descr="Red Flower Clipart Image: The sun rising over a grassy hill with red daisies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images.google.com/url?source=imgres&amp;ct=tbn&amp;q=http://www.gospelgifs.com/clips/clipz24/images/house2.gif&amp;sa=X&amp;ei=qA_8TKzSK8bNrQfzwfzeCA&amp;ved=0CAUQ8wc4Aw&amp;usg=AFQjCNE5zj8Q-zxMCrG7eIJ1kSCDtdw_-g"/>
          <p:cNvPicPr/>
          <p:nvPr/>
        </p:nvPicPr>
        <p:blipFill>
          <a:blip r:embed="rId6" cstate="print">
            <a:clrChange>
              <a:clrFrom>
                <a:srgbClr val="99FFFF"/>
              </a:clrFrom>
              <a:clrTo>
                <a:srgbClr val="99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8104" y="1340768"/>
            <a:ext cx="3393078" cy="3238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 descr="C:\Users\HP\Desktop\New folder\j;.oh.PN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12160" y="3645024"/>
            <a:ext cx="2374429" cy="2253238"/>
          </a:xfrm>
          <a:prstGeom prst="rect">
            <a:avLst/>
          </a:prstGeom>
          <a:noFill/>
        </p:spPr>
      </p:pic>
      <p:pic>
        <p:nvPicPr>
          <p:cNvPr id="5123" name="Picture 3" descr="C:\Users\HP\Desktop\New folder\;lkjh.PN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32240" y="4199598"/>
            <a:ext cx="955179" cy="1290241"/>
          </a:xfrm>
          <a:prstGeom prst="rect">
            <a:avLst/>
          </a:prstGeom>
          <a:noFill/>
        </p:spPr>
      </p:pic>
      <p:pic>
        <p:nvPicPr>
          <p:cNvPr id="1028" name="Picture 4" descr="C:\Users\HP\Desktop\New folder\ydtjfjjyuh.PN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59832" y="3068960"/>
            <a:ext cx="936104" cy="1128005"/>
          </a:xfrm>
          <a:prstGeom prst="rect">
            <a:avLst/>
          </a:prstGeom>
          <a:noFill/>
        </p:spPr>
      </p:pic>
      <p:pic>
        <p:nvPicPr>
          <p:cNvPr id="1029" name="Picture 5" descr="C:\Users\HP\Desktop\New folder\zzzzzzzz.PN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27784" y="2708920"/>
            <a:ext cx="740242" cy="1423543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39552" y="476672"/>
            <a:ext cx="4464496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KW" sz="3600" b="1" i="1" dirty="0" smtClean="0"/>
              <a:t>وفي كل يوم لنا قصة جميلة مع آحاد وأخته عشرات.</a:t>
            </a:r>
            <a:endParaRPr lang="ar-KW" sz="3600" b="1" i="1" dirty="0"/>
          </a:p>
        </p:txBody>
      </p:sp>
    </p:spTree>
  </p:cSld>
  <p:clrMapOvr>
    <a:masterClrMapping/>
  </p:clrMapOvr>
  <p:transition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6" dur="1000" autoRev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DD421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1000" autoRev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DD421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1000" autoRev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6083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9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Red Flower Clipart Image: The sun rising over a grassy hill with red daisies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691680" y="1700808"/>
            <a:ext cx="6120680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KW" sz="8000" b="1" i="1" dirty="0" smtClean="0"/>
              <a:t>   النهاية</a:t>
            </a:r>
            <a:endParaRPr lang="ar-KW" sz="8000" b="1" i="1" dirty="0"/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autoRev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DD421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autoRev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DD421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autoRev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2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4" name="Picture 3" descr="Red Flower Clipart Image: The sun rising over a grassy hill with red daisies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images.google.com/url?source=imgres&amp;ct=tbn&amp;q=http://www.gospelgifs.com/clips/clipz24/images/house2.gif&amp;sa=X&amp;ei=qA_8TKzSK8bNrQfzwfzeCA&amp;ved=0CAUQ8wc4Aw&amp;usg=AFQjCNE5zj8Q-zxMCrG7eIJ1kSCDtdw_-g"/>
          <p:cNvPicPr/>
          <p:nvPr/>
        </p:nvPicPr>
        <p:blipFill>
          <a:blip r:embed="rId6" cstate="print">
            <a:clrChange>
              <a:clrFrom>
                <a:srgbClr val="CCFFFF"/>
              </a:clrFrom>
              <a:clrTo>
                <a:srgbClr val="CC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31632" y="1340768"/>
            <a:ext cx="3312368" cy="3166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187624" y="476672"/>
            <a:ext cx="4608512" cy="19389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KW" sz="4000" b="1" dirty="0" smtClean="0"/>
              <a:t>وفي صباح أحد الأيام, سمع آحاد صوت بكاءٍ في الخارج</a:t>
            </a:r>
            <a:endParaRPr lang="ar-KW" sz="4000" b="1" dirty="0"/>
          </a:p>
        </p:txBody>
      </p:sp>
      <p:pic>
        <p:nvPicPr>
          <p:cNvPr id="7" name="Picture 6" descr="wqere.PN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9512" y="1628800"/>
            <a:ext cx="1714739" cy="3024336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6" dur="10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DD421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10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DD421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10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5758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Untitled3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4" name="Picture 3" descr="Red Flower Clipart Image: The sun rising over a grassy hill with red daisies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images.google.com/url?source=imgres&amp;ct=tbn&amp;q=http://www.gospelgifs.com/clips/clipz24/images/house2.gif&amp;sa=X&amp;ei=qA_8TKzSK8bNrQfzwfzeCA&amp;ved=0CAUQ8wc4Aw&amp;usg=AFQjCNE5zj8Q-zxMCrG7eIJ1kSCDtdw_-g"/>
          <p:cNvPicPr/>
          <p:nvPr/>
        </p:nvPicPr>
        <p:blipFill>
          <a:blip r:embed="rId6" cstate="print">
            <a:clrChange>
              <a:clrFrom>
                <a:srgbClr val="CCFFFF"/>
              </a:clrFrom>
              <a:clrTo>
                <a:srgbClr val="CC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31632" y="1340768"/>
            <a:ext cx="3312368" cy="3166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wqere.PN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1556792"/>
            <a:ext cx="1714739" cy="3210655"/>
          </a:xfrm>
          <a:prstGeom prst="rect">
            <a:avLst/>
          </a:prstGeom>
        </p:spPr>
      </p:pic>
      <p:pic>
        <p:nvPicPr>
          <p:cNvPr id="6" name="Picture 5" descr="mnbv.PN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180528" y="1556792"/>
            <a:ext cx="2304256" cy="3168352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907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3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84984"/>
            <a:ext cx="296416" cy="296416"/>
          </a:xfrm>
          <a:prstGeom prst="rect">
            <a:avLst/>
          </a:prstGeom>
        </p:spPr>
      </p:pic>
      <p:pic>
        <p:nvPicPr>
          <p:cNvPr id="4" name="Picture 3" descr="Red Flower Clipart Image: The sun rising over a grassy hill with red daisies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images.google.com/url?source=imgres&amp;ct=tbn&amp;q=http://www.gospelgifs.com/clips/clipz24/images/house2.gif&amp;sa=X&amp;ei=qA_8TKzSK8bNrQfzwfzeCA&amp;ved=0CAUQ8wc4Aw&amp;usg=AFQjCNE5zj8Q-zxMCrG7eIJ1kSCDtdw_-g"/>
          <p:cNvPicPr/>
          <p:nvPr/>
        </p:nvPicPr>
        <p:blipFill>
          <a:blip r:embed="rId6" cstate="print">
            <a:clrChange>
              <a:clrFrom>
                <a:srgbClr val="CCFFFF"/>
              </a:clrFrom>
              <a:clrTo>
                <a:srgbClr val="CC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31632" y="1340768"/>
            <a:ext cx="3312368" cy="3166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C:\Users\HP\Desktop\New folder\hhhhhhhh.PN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32240" y="3284984"/>
            <a:ext cx="1703491" cy="313159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55576" y="692696"/>
            <a:ext cx="4464496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KW" sz="3600" b="1" dirty="0" smtClean="0"/>
              <a:t>فخرج يستطلع الأمر, فوجد بنتاً صغيرةً , وسألها </a:t>
            </a:r>
            <a:endParaRPr lang="ar-KW" sz="3600" b="1" dirty="0"/>
          </a:p>
        </p:txBody>
      </p:sp>
      <p:pic>
        <p:nvPicPr>
          <p:cNvPr id="10" name="Picture 9" descr="wqere.PN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7584" y="1628800"/>
            <a:ext cx="1714739" cy="3096344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6" dur="10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DD421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10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DD421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10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563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4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4" name="Picture 3" descr="Red Flower Clipart Image: The sun rising over a grassy hill with red daisies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images.google.com/url?source=imgres&amp;ct=tbn&amp;q=http://www.gospelgifs.com/clips/clipz24/images/house2.gif&amp;sa=X&amp;ei=qA_8TKzSK8bNrQfzwfzeCA&amp;ved=0CAUQ8wc4Aw&amp;usg=AFQjCNE5zj8Q-zxMCrG7eIJ1kSCDtdw_-g"/>
          <p:cNvPicPr/>
          <p:nvPr/>
        </p:nvPicPr>
        <p:blipFill>
          <a:blip r:embed="rId6" cstate="print">
            <a:clrChange>
              <a:clrFrom>
                <a:srgbClr val="CCFFFF"/>
              </a:clrFrom>
              <a:clrTo>
                <a:srgbClr val="CC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31632" y="1340768"/>
            <a:ext cx="3312368" cy="3166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C:\Users\HP\Desktop\New folder\hhhhhhhh.PN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24128" y="908720"/>
            <a:ext cx="4158746" cy="6227938"/>
          </a:xfrm>
          <a:prstGeom prst="rect">
            <a:avLst/>
          </a:prstGeom>
          <a:noFill/>
        </p:spPr>
      </p:pic>
      <p:sp>
        <p:nvSpPr>
          <p:cNvPr id="8" name="Flowchart: Sequential Access Storage 7"/>
          <p:cNvSpPr/>
          <p:nvPr/>
        </p:nvSpPr>
        <p:spPr>
          <a:xfrm>
            <a:off x="2555776" y="980728"/>
            <a:ext cx="3024336" cy="1656184"/>
          </a:xfrm>
          <a:prstGeom prst="flowChartMagneticTap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KW" dirty="0" smtClean="0"/>
              <a:t>نت</a:t>
            </a:r>
            <a:endParaRPr lang="ar-KW" dirty="0"/>
          </a:p>
        </p:txBody>
      </p:sp>
      <p:sp>
        <p:nvSpPr>
          <p:cNvPr id="9" name="TextBox 8"/>
          <p:cNvSpPr txBox="1"/>
          <p:nvPr/>
        </p:nvSpPr>
        <p:spPr>
          <a:xfrm>
            <a:off x="2771800" y="1268760"/>
            <a:ext cx="2416979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KW" sz="3600" b="1" i="1" dirty="0" smtClean="0"/>
              <a:t>لماذا تبكين يا صغيرة؟</a:t>
            </a:r>
            <a:endParaRPr lang="ar-KW" sz="3600" b="1" i="1" dirty="0"/>
          </a:p>
        </p:txBody>
      </p:sp>
      <p:pic>
        <p:nvPicPr>
          <p:cNvPr id="10" name="Picture 9" descr="wqere.PN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5576" y="1556792"/>
            <a:ext cx="1930763" cy="321065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084168" y="4293096"/>
            <a:ext cx="2232248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KW" sz="4400" b="1" i="1" dirty="0" smtClean="0"/>
              <a:t>آحاد</a:t>
            </a:r>
            <a:endParaRPr lang="ar-KW" sz="4400" b="1" i="1" dirty="0"/>
          </a:p>
        </p:txBody>
      </p:sp>
      <p:pic>
        <p:nvPicPr>
          <p:cNvPr id="11" name="Picture 10" descr="i;g;iuhio.PN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32040" y="764704"/>
            <a:ext cx="5184576" cy="7704856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5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6" presetClass="emph" presetSubtype="0" repeatCount="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10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" dur="50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20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11" dur="1000" autoRev="1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C1704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" dur="1000" autoRev="1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C1704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" dur="1000" autoRev="1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5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1" name="5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4" name="Picture 3" descr="Red Flower Clipart Image: The sun rising over a grassy hill with red daisies">
            <a:hlinkClick r:id="rId5"/>
          </p:cNvPr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images.google.com/url?source=imgres&amp;ct=tbn&amp;q=http://www.gospelgifs.com/clips/clipz24/images/house2.gif&amp;sa=X&amp;ei=qA_8TKzSK8bNrQfzwfzeCA&amp;ved=0CAUQ8wc4Aw&amp;usg=AFQjCNE5zj8Q-zxMCrG7eIJ1kSCDtdw_-g"/>
          <p:cNvPicPr/>
          <p:nvPr/>
        </p:nvPicPr>
        <p:blipFill>
          <a:blip r:embed="rId7" cstate="print">
            <a:clrChange>
              <a:clrFrom>
                <a:srgbClr val="CCFFFF"/>
              </a:clrFrom>
              <a:clrTo>
                <a:srgbClr val="CC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31632" y="1340768"/>
            <a:ext cx="3312368" cy="3166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 descr="C:\Users\HP\Desktop\New folder\wefgvrgq.PN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51299">
            <a:off x="5452550" y="835239"/>
            <a:ext cx="4324719" cy="5760390"/>
          </a:xfrm>
          <a:prstGeom prst="rect">
            <a:avLst/>
          </a:prstGeom>
          <a:noFill/>
        </p:spPr>
      </p:pic>
      <p:grpSp>
        <p:nvGrpSpPr>
          <p:cNvPr id="13" name="Group 12"/>
          <p:cNvGrpSpPr/>
          <p:nvPr/>
        </p:nvGrpSpPr>
        <p:grpSpPr>
          <a:xfrm>
            <a:off x="7092280" y="4221088"/>
            <a:ext cx="936104" cy="864096"/>
            <a:chOff x="7092280" y="4221088"/>
            <a:chExt cx="936104" cy="864096"/>
          </a:xfrm>
        </p:grpSpPr>
        <p:sp>
          <p:nvSpPr>
            <p:cNvPr id="14" name="Rectangle 13"/>
            <p:cNvSpPr/>
            <p:nvPr/>
          </p:nvSpPr>
          <p:spPr>
            <a:xfrm>
              <a:off x="7308304" y="4725144"/>
              <a:ext cx="432048" cy="36004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KW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7092280" y="4221088"/>
              <a:ext cx="432048" cy="36004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KW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7668344" y="4221088"/>
              <a:ext cx="360040" cy="432048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KW"/>
            </a:p>
          </p:txBody>
        </p:sp>
      </p:grpSp>
      <p:sp>
        <p:nvSpPr>
          <p:cNvPr id="17" name="Flowchart: Sequential Access Storage 16"/>
          <p:cNvSpPr/>
          <p:nvPr/>
        </p:nvSpPr>
        <p:spPr>
          <a:xfrm>
            <a:off x="0" y="476672"/>
            <a:ext cx="3960440" cy="2448272"/>
          </a:xfrm>
          <a:prstGeom prst="flowChartMagneticTap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KW" dirty="0" smtClean="0"/>
              <a:t>لقد</a:t>
            </a:r>
            <a:endParaRPr lang="ar-KW" dirty="0"/>
          </a:p>
        </p:txBody>
      </p:sp>
      <p:sp>
        <p:nvSpPr>
          <p:cNvPr id="18" name="TextBox 17"/>
          <p:cNvSpPr txBox="1"/>
          <p:nvPr/>
        </p:nvSpPr>
        <p:spPr>
          <a:xfrm>
            <a:off x="179512" y="836712"/>
            <a:ext cx="3600400" cy="17543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KW" sz="3600" b="1" i="1" dirty="0" smtClean="0"/>
              <a:t>لقد </a:t>
            </a:r>
            <a:r>
              <a:rPr lang="ar-KW" sz="3600" b="1" dirty="0" smtClean="0"/>
              <a:t>أضعت</a:t>
            </a:r>
            <a:r>
              <a:rPr lang="ar-KW" sz="3600" b="1" i="1" dirty="0" smtClean="0"/>
              <a:t> النقود التي كنت سأشتري بها دواءاً لأمي المريضة.</a:t>
            </a:r>
            <a:endParaRPr lang="ar-KW" sz="3600" b="1" i="1" dirty="0"/>
          </a:p>
        </p:txBody>
      </p:sp>
      <p:pic>
        <p:nvPicPr>
          <p:cNvPr id="19" name="Picture 18" descr="o;hch.PN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7864" y="2204864"/>
            <a:ext cx="2952328" cy="4221088"/>
          </a:xfrm>
          <a:prstGeom prst="rect">
            <a:avLst/>
          </a:prstGeom>
        </p:spPr>
      </p:pic>
      <p:pic>
        <p:nvPicPr>
          <p:cNvPr id="20" name="Picture 19" descr="';ljkhcjyublj;.PN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35896" y="2132856"/>
            <a:ext cx="2480445" cy="4317812"/>
          </a:xfrm>
          <a:prstGeom prst="rect">
            <a:avLst/>
          </a:prstGeom>
        </p:spPr>
      </p:pic>
    </p:spTree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6" dur="1000" autoRev="1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DD421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1000" autoRev="1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DD421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1000" autoRev="1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7244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50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audio>
              <p:cMediaNode showWhenStopped="0"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</p:childTnLst>
        </p:cTn>
      </p:par>
    </p:tnLst>
    <p:bldLst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6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4" name="Picture 3" descr="Red Flower Clipart Image: The sun rising over a grassy hill with red daisies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images.google.com/url?source=imgres&amp;ct=tbn&amp;q=http://www.gospelgifs.com/clips/clipz24/images/house2.gif&amp;sa=X&amp;ei=qA_8TKzSK8bNrQfzwfzeCA&amp;ved=0CAUQ8wc4Aw&amp;usg=AFQjCNE5zj8Q-zxMCrG7eIJ1kSCDtdw_-g"/>
          <p:cNvPicPr/>
          <p:nvPr/>
        </p:nvPicPr>
        <p:blipFill>
          <a:blip r:embed="rId6" cstate="print">
            <a:clrChange>
              <a:clrFrom>
                <a:srgbClr val="CCFFFF"/>
              </a:clrFrom>
              <a:clrTo>
                <a:srgbClr val="CC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31632" y="1340768"/>
            <a:ext cx="3312368" cy="3166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 descr="C:\Users\HP\Desktop\New folder\wefgvrgq.PN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300041">
            <a:off x="4970315" y="1150606"/>
            <a:ext cx="4160426" cy="6016378"/>
          </a:xfrm>
          <a:prstGeom prst="rect">
            <a:avLst/>
          </a:prstGeom>
          <a:noFill/>
        </p:spPr>
      </p:pic>
      <p:grpSp>
        <p:nvGrpSpPr>
          <p:cNvPr id="17" name="Group 16"/>
          <p:cNvGrpSpPr/>
          <p:nvPr/>
        </p:nvGrpSpPr>
        <p:grpSpPr>
          <a:xfrm>
            <a:off x="6516216" y="4509120"/>
            <a:ext cx="1008112" cy="936104"/>
            <a:chOff x="7380312" y="4149080"/>
            <a:chExt cx="864096" cy="720080"/>
          </a:xfrm>
        </p:grpSpPr>
        <p:grpSp>
          <p:nvGrpSpPr>
            <p:cNvPr id="15" name="Group 14"/>
            <p:cNvGrpSpPr/>
            <p:nvPr/>
          </p:nvGrpSpPr>
          <p:grpSpPr>
            <a:xfrm>
              <a:off x="7380312" y="4149080"/>
              <a:ext cx="504056" cy="720080"/>
              <a:chOff x="7380312" y="4149080"/>
              <a:chExt cx="504056" cy="720080"/>
            </a:xfrm>
          </p:grpSpPr>
          <p:sp>
            <p:nvSpPr>
              <p:cNvPr id="9" name="Rectangle 8"/>
              <p:cNvSpPr/>
              <p:nvPr/>
            </p:nvSpPr>
            <p:spPr>
              <a:xfrm>
                <a:off x="7524328" y="4581128"/>
                <a:ext cx="360040" cy="288032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KW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7380312" y="4149080"/>
                <a:ext cx="360040" cy="360040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KW"/>
              </a:p>
            </p:txBody>
          </p:sp>
        </p:grpSp>
        <p:sp>
          <p:nvSpPr>
            <p:cNvPr id="11" name="Rectangle 10"/>
            <p:cNvSpPr/>
            <p:nvPr/>
          </p:nvSpPr>
          <p:spPr>
            <a:xfrm>
              <a:off x="7884368" y="4221088"/>
              <a:ext cx="360040" cy="36004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KW"/>
            </a:p>
          </p:txBody>
        </p:sp>
      </p:grpSp>
      <p:sp>
        <p:nvSpPr>
          <p:cNvPr id="12" name="Cloud Callout 11"/>
          <p:cNvSpPr/>
          <p:nvPr/>
        </p:nvSpPr>
        <p:spPr>
          <a:xfrm rot="16571158">
            <a:off x="2043357" y="-842027"/>
            <a:ext cx="2615989" cy="5222636"/>
          </a:xfrm>
          <a:prstGeom prst="cloud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KW" dirty="0"/>
          </a:p>
        </p:txBody>
      </p:sp>
      <p:sp>
        <p:nvSpPr>
          <p:cNvPr id="13" name="TextBox 12"/>
          <p:cNvSpPr txBox="1"/>
          <p:nvPr/>
        </p:nvSpPr>
        <p:spPr>
          <a:xfrm>
            <a:off x="1043608" y="908720"/>
            <a:ext cx="3888432" cy="17543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KW" sz="3600" b="1" dirty="0" smtClean="0"/>
              <a:t>لا تحزني يا عزيزتي, سوف أساعدك. كم تحتاجين لشراء الدواء؟</a:t>
            </a:r>
            <a:endParaRPr lang="ar-KW" sz="3600" b="1" dirty="0"/>
          </a:p>
        </p:txBody>
      </p:sp>
      <p:pic>
        <p:nvPicPr>
          <p:cNvPr id="18" name="Picture 17" descr="ljgadf.PN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91880" y="2996952"/>
            <a:ext cx="3209815" cy="3645784"/>
          </a:xfrm>
          <a:prstGeom prst="rect">
            <a:avLst/>
          </a:prstGeom>
        </p:spPr>
      </p:pic>
      <p:pic>
        <p:nvPicPr>
          <p:cNvPr id="19" name="Picture 18" descr="hhhhhhhh.PN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64088" y="1268760"/>
            <a:ext cx="4342650" cy="6120680"/>
          </a:xfrm>
          <a:prstGeom prst="rect">
            <a:avLst/>
          </a:prstGeom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6" dur="1000" autoRev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DD421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1000" autoRev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DD421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1000" autoRev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9055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50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  <p:bldLst>
      <p:bldP spid="1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1314</TotalTime>
  <Words>297</Words>
  <Application>Microsoft Office PowerPoint</Application>
  <PresentationFormat>‫הצגה על המסך (4:3)</PresentationFormat>
  <Paragraphs>42</Paragraphs>
  <Slides>39</Slides>
  <Notes>0</Notes>
  <HiddenSlides>0</HiddenSlides>
  <MMClips>40</MMClips>
  <ScaleCrop>false</ScaleCrop>
  <HeadingPairs>
    <vt:vector size="6" baseType="variant">
      <vt:variant>
        <vt:lpstr>גופנים בשימוש</vt:lpstr>
      </vt:variant>
      <vt:variant>
        <vt:i4>4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39</vt:i4>
      </vt:variant>
    </vt:vector>
  </HeadingPairs>
  <TitlesOfParts>
    <vt:vector size="44" baseType="lpstr">
      <vt:lpstr>Calibri</vt:lpstr>
      <vt:lpstr>Constantia</vt:lpstr>
      <vt:lpstr>Majalla UI</vt:lpstr>
      <vt:lpstr>Wingdings 2</vt:lpstr>
      <vt:lpstr>Flow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HP</dc:creator>
  <cp:lastModifiedBy>walaa abujaber</cp:lastModifiedBy>
  <cp:revision>135</cp:revision>
  <dcterms:created xsi:type="dcterms:W3CDTF">2010-12-12T19:08:11Z</dcterms:created>
  <dcterms:modified xsi:type="dcterms:W3CDTF">2020-04-30T07:07:56Z</dcterms:modified>
</cp:coreProperties>
</file>